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6"/>
  </p:notesMasterIdLst>
  <p:handoutMasterIdLst>
    <p:handoutMasterId r:id="rId37"/>
  </p:handoutMasterIdLst>
  <p:sldIdLst>
    <p:sldId id="637" r:id="rId5"/>
    <p:sldId id="259" r:id="rId6"/>
    <p:sldId id="650" r:id="rId7"/>
    <p:sldId id="639" r:id="rId8"/>
    <p:sldId id="579" r:id="rId9"/>
    <p:sldId id="279" r:id="rId10"/>
    <p:sldId id="494" r:id="rId11"/>
    <p:sldId id="651" r:id="rId12"/>
    <p:sldId id="640" r:id="rId13"/>
    <p:sldId id="647" r:id="rId14"/>
    <p:sldId id="641" r:id="rId15"/>
    <p:sldId id="643" r:id="rId16"/>
    <p:sldId id="644" r:id="rId17"/>
    <p:sldId id="645" r:id="rId18"/>
    <p:sldId id="646" r:id="rId19"/>
    <p:sldId id="648" r:id="rId20"/>
    <p:sldId id="649" r:id="rId21"/>
    <p:sldId id="572" r:id="rId22"/>
    <p:sldId id="654" r:id="rId23"/>
    <p:sldId id="652" r:id="rId24"/>
    <p:sldId id="642" r:id="rId25"/>
    <p:sldId id="475" r:id="rId26"/>
    <p:sldId id="507" r:id="rId27"/>
    <p:sldId id="484" r:id="rId28"/>
    <p:sldId id="495" r:id="rId29"/>
    <p:sldId id="573" r:id="rId30"/>
    <p:sldId id="350" r:id="rId31"/>
    <p:sldId id="653" r:id="rId32"/>
    <p:sldId id="349" r:id="rId33"/>
    <p:sldId id="574" r:id="rId34"/>
    <p:sldId id="575" r:id="rId35"/>
  </p:sldIdLst>
  <p:sldSz cx="24384000" cy="13716000"/>
  <p:notesSz cx="6858000" cy="9144000"/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2A781A-AAC1-F8CE-8FB9-C15F11F50981}" name="Sonja Wagenbichler" initials="SW" userId="S::sonja.wagenbichler@powermanufaktur.com::e2ef180b-3620-4df6-9ce9-b5a2a18c9ec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B689"/>
    <a:srgbClr val="FFF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1BFD2E-A8F7-EC4D-B83B-06E8682F0876}" v="301" dt="2026-07-15T13:16:18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2"/>
    <p:restoredTop sz="87796"/>
  </p:normalViewPr>
  <p:slideViewPr>
    <p:cSldViewPr snapToGrid="0">
      <p:cViewPr varScale="1">
        <p:scale>
          <a:sx n="86" d="100"/>
          <a:sy n="86" d="100"/>
        </p:scale>
        <p:origin x="530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F065F5-5C13-6E43-BB29-70857E52EB73}" type="doc">
      <dgm:prSet loTypeId="urn:microsoft.com/office/officeart/2005/8/layout/process1" loCatId="" qsTypeId="urn:microsoft.com/office/officeart/2005/8/quickstyle/simple1#1" qsCatId="simple" csTypeId="urn:microsoft.com/office/officeart/2005/8/colors/colorful1" csCatId="colorful" phldr="1"/>
      <dgm:spPr/>
    </dgm:pt>
    <dgm:pt modelId="{3FA1A936-C6AE-644A-A8BF-7083F71AD6F0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de-DE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Modulares , integriertes Managementsystem auf Basis von M365.</a:t>
          </a:r>
        </a:p>
      </dgm:t>
    </dgm:pt>
    <dgm:pt modelId="{0DA7DD71-23FB-8C4A-AC0F-5E8ED773755D}" type="parTrans" cxnId="{D355B28D-8447-754E-953B-11E024BD33EF}">
      <dgm:prSet/>
      <dgm:spPr/>
      <dgm:t>
        <a:bodyPr/>
        <a:lstStyle/>
        <a:p>
          <a:pPr>
            <a:lnSpc>
              <a:spcPct val="150000"/>
            </a:lnSpc>
          </a:pPr>
          <a:endParaRPr lang="de-DE" sz="1400"/>
        </a:p>
      </dgm:t>
    </dgm:pt>
    <dgm:pt modelId="{6AF375D0-183A-4E4E-B024-0A9D27D7ADBF}" type="sibTrans" cxnId="{D355B28D-8447-754E-953B-11E024BD33EF}">
      <dgm:prSet custT="1"/>
      <dgm:spPr/>
      <dgm:t>
        <a:bodyPr/>
        <a:lstStyle/>
        <a:p>
          <a:pPr>
            <a:lnSpc>
              <a:spcPct val="150000"/>
            </a:lnSpc>
          </a:pPr>
          <a:endParaRPr lang="de-DE" sz="1800"/>
        </a:p>
      </dgm:t>
    </dgm:pt>
    <dgm:pt modelId="{33C7978A-77EE-DB43-A732-D8440C9006FD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de-DE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Unterstützt bei der digitalen Verwaltung von Prozessen, Dokumenten, Audits, </a:t>
          </a:r>
          <a:r>
            <a:rPr lang="de-DE" sz="20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Massnahmen</a:t>
          </a:r>
          <a:r>
            <a:rPr lang="de-DE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und kontinuierlichen Verbesserungen.</a:t>
          </a:r>
        </a:p>
      </dgm:t>
    </dgm:pt>
    <dgm:pt modelId="{99709FA2-3436-5A48-92D8-041CD3379795}" type="parTrans" cxnId="{96B6117D-D676-F442-853D-656105323D08}">
      <dgm:prSet/>
      <dgm:spPr/>
      <dgm:t>
        <a:bodyPr/>
        <a:lstStyle/>
        <a:p>
          <a:pPr>
            <a:lnSpc>
              <a:spcPct val="150000"/>
            </a:lnSpc>
          </a:pPr>
          <a:endParaRPr lang="de-DE" sz="1400"/>
        </a:p>
      </dgm:t>
    </dgm:pt>
    <dgm:pt modelId="{CF0CF92A-26E9-7D4B-8E9B-1026DDE25401}" type="sibTrans" cxnId="{96B6117D-D676-F442-853D-656105323D08}">
      <dgm:prSet custT="1"/>
      <dgm:spPr/>
      <dgm:t>
        <a:bodyPr/>
        <a:lstStyle/>
        <a:p>
          <a:pPr>
            <a:lnSpc>
              <a:spcPct val="150000"/>
            </a:lnSpc>
          </a:pPr>
          <a:endParaRPr lang="de-DE" sz="1800"/>
        </a:p>
      </dgm:t>
    </dgm:pt>
    <dgm:pt modelId="{68503884-4E10-D345-ABFD-EC19EAE37A30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de-DE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Direkt integriert in SharePoint, Teams und die Microsoft Cloud.</a:t>
          </a:r>
        </a:p>
      </dgm:t>
    </dgm:pt>
    <dgm:pt modelId="{86DB1706-AE80-5345-B3EC-3AB2C95FBE5E}" type="parTrans" cxnId="{3F7E95B0-1D9A-E447-982F-6A3C9EA8B8FB}">
      <dgm:prSet/>
      <dgm:spPr/>
      <dgm:t>
        <a:bodyPr/>
        <a:lstStyle/>
        <a:p>
          <a:pPr>
            <a:lnSpc>
              <a:spcPct val="150000"/>
            </a:lnSpc>
          </a:pPr>
          <a:endParaRPr lang="de-DE" sz="1400"/>
        </a:p>
      </dgm:t>
    </dgm:pt>
    <dgm:pt modelId="{2E949AB0-94A6-3F4D-A48D-0ABA0D142798}" type="sibTrans" cxnId="{3F7E95B0-1D9A-E447-982F-6A3C9EA8B8FB}">
      <dgm:prSet/>
      <dgm:spPr/>
      <dgm:t>
        <a:bodyPr/>
        <a:lstStyle/>
        <a:p>
          <a:pPr>
            <a:lnSpc>
              <a:spcPct val="150000"/>
            </a:lnSpc>
          </a:pPr>
          <a:endParaRPr lang="de-DE" sz="1400"/>
        </a:p>
      </dgm:t>
    </dgm:pt>
    <dgm:pt modelId="{0348B0A8-214B-7346-9A04-880704F38F0E}" type="pres">
      <dgm:prSet presAssocID="{10F065F5-5C13-6E43-BB29-70857E52EB73}" presName="Name0" presStyleCnt="0">
        <dgm:presLayoutVars>
          <dgm:dir/>
          <dgm:resizeHandles val="exact"/>
        </dgm:presLayoutVars>
      </dgm:prSet>
      <dgm:spPr/>
    </dgm:pt>
    <dgm:pt modelId="{9902D5C3-4F27-6B45-93DF-AC1BE0C14124}" type="pres">
      <dgm:prSet presAssocID="{3FA1A936-C6AE-644A-A8BF-7083F71AD6F0}" presName="node" presStyleLbl="node1" presStyleIdx="0" presStyleCnt="3">
        <dgm:presLayoutVars>
          <dgm:bulletEnabled val="1"/>
        </dgm:presLayoutVars>
      </dgm:prSet>
      <dgm:spPr/>
    </dgm:pt>
    <dgm:pt modelId="{DEBA4D6E-F02F-A94B-BBF2-52AE887B1815}" type="pres">
      <dgm:prSet presAssocID="{6AF375D0-183A-4E4E-B024-0A9D27D7ADBF}" presName="sibTrans" presStyleLbl="sibTrans2D1" presStyleIdx="0" presStyleCnt="2"/>
      <dgm:spPr/>
    </dgm:pt>
    <dgm:pt modelId="{C493BBD7-11B9-ED44-9B0C-D8096E0B3B3F}" type="pres">
      <dgm:prSet presAssocID="{6AF375D0-183A-4E4E-B024-0A9D27D7ADBF}" presName="connectorText" presStyleLbl="sibTrans2D1" presStyleIdx="0" presStyleCnt="2"/>
      <dgm:spPr/>
    </dgm:pt>
    <dgm:pt modelId="{24B8925E-3991-CF43-940E-FAAD8CEAE31E}" type="pres">
      <dgm:prSet presAssocID="{33C7978A-77EE-DB43-A732-D8440C9006FD}" presName="node" presStyleLbl="node1" presStyleIdx="1" presStyleCnt="3">
        <dgm:presLayoutVars>
          <dgm:bulletEnabled val="1"/>
        </dgm:presLayoutVars>
      </dgm:prSet>
      <dgm:spPr/>
    </dgm:pt>
    <dgm:pt modelId="{6A8B602F-2678-F34E-BED9-7FF2D0914265}" type="pres">
      <dgm:prSet presAssocID="{CF0CF92A-26E9-7D4B-8E9B-1026DDE25401}" presName="sibTrans" presStyleLbl="sibTrans2D1" presStyleIdx="1" presStyleCnt="2"/>
      <dgm:spPr/>
    </dgm:pt>
    <dgm:pt modelId="{612DC707-CD12-ED48-94FF-683FD2ACC9A5}" type="pres">
      <dgm:prSet presAssocID="{CF0CF92A-26E9-7D4B-8E9B-1026DDE25401}" presName="connectorText" presStyleLbl="sibTrans2D1" presStyleIdx="1" presStyleCnt="2"/>
      <dgm:spPr/>
    </dgm:pt>
    <dgm:pt modelId="{91296E13-25E1-974F-B101-21122F429362}" type="pres">
      <dgm:prSet presAssocID="{68503884-4E10-D345-ABFD-EC19EAE37A30}" presName="node" presStyleLbl="node1" presStyleIdx="2" presStyleCnt="3">
        <dgm:presLayoutVars>
          <dgm:bulletEnabled val="1"/>
        </dgm:presLayoutVars>
      </dgm:prSet>
      <dgm:spPr/>
    </dgm:pt>
  </dgm:ptLst>
  <dgm:cxnLst>
    <dgm:cxn modelId="{82752654-9BED-4146-82CC-59D6F1C9933A}" type="presOf" srcId="{3FA1A936-C6AE-644A-A8BF-7083F71AD6F0}" destId="{9902D5C3-4F27-6B45-93DF-AC1BE0C14124}" srcOrd="0" destOrd="0" presId="urn:microsoft.com/office/officeart/2005/8/layout/process1"/>
    <dgm:cxn modelId="{96B6117D-D676-F442-853D-656105323D08}" srcId="{10F065F5-5C13-6E43-BB29-70857E52EB73}" destId="{33C7978A-77EE-DB43-A732-D8440C9006FD}" srcOrd="1" destOrd="0" parTransId="{99709FA2-3436-5A48-92D8-041CD3379795}" sibTransId="{CF0CF92A-26E9-7D4B-8E9B-1026DDE25401}"/>
    <dgm:cxn modelId="{3883768C-710F-914E-BC25-7C9F3731B52F}" type="presOf" srcId="{CF0CF92A-26E9-7D4B-8E9B-1026DDE25401}" destId="{6A8B602F-2678-F34E-BED9-7FF2D0914265}" srcOrd="0" destOrd="0" presId="urn:microsoft.com/office/officeart/2005/8/layout/process1"/>
    <dgm:cxn modelId="{D355B28D-8447-754E-953B-11E024BD33EF}" srcId="{10F065F5-5C13-6E43-BB29-70857E52EB73}" destId="{3FA1A936-C6AE-644A-A8BF-7083F71AD6F0}" srcOrd="0" destOrd="0" parTransId="{0DA7DD71-23FB-8C4A-AC0F-5E8ED773755D}" sibTransId="{6AF375D0-183A-4E4E-B024-0A9D27D7ADBF}"/>
    <dgm:cxn modelId="{16AC0E9D-6894-CF48-AEAF-F383E092B7A7}" type="presOf" srcId="{68503884-4E10-D345-ABFD-EC19EAE37A30}" destId="{91296E13-25E1-974F-B101-21122F429362}" srcOrd="0" destOrd="0" presId="urn:microsoft.com/office/officeart/2005/8/layout/process1"/>
    <dgm:cxn modelId="{20A744A0-0136-4B46-BB5E-3908603AE920}" type="presOf" srcId="{6AF375D0-183A-4E4E-B024-0A9D27D7ADBF}" destId="{DEBA4D6E-F02F-A94B-BBF2-52AE887B1815}" srcOrd="0" destOrd="0" presId="urn:microsoft.com/office/officeart/2005/8/layout/process1"/>
    <dgm:cxn modelId="{E9B9DDAF-338B-4240-963D-EC183997F51B}" type="presOf" srcId="{CF0CF92A-26E9-7D4B-8E9B-1026DDE25401}" destId="{612DC707-CD12-ED48-94FF-683FD2ACC9A5}" srcOrd="1" destOrd="0" presId="urn:microsoft.com/office/officeart/2005/8/layout/process1"/>
    <dgm:cxn modelId="{3F7E95B0-1D9A-E447-982F-6A3C9EA8B8FB}" srcId="{10F065F5-5C13-6E43-BB29-70857E52EB73}" destId="{68503884-4E10-D345-ABFD-EC19EAE37A30}" srcOrd="2" destOrd="0" parTransId="{86DB1706-AE80-5345-B3EC-3AB2C95FBE5E}" sibTransId="{2E949AB0-94A6-3F4D-A48D-0ABA0D142798}"/>
    <dgm:cxn modelId="{DE1580DB-EA49-0B43-8801-E79BB55C1E5F}" type="presOf" srcId="{6AF375D0-183A-4E4E-B024-0A9D27D7ADBF}" destId="{C493BBD7-11B9-ED44-9B0C-D8096E0B3B3F}" srcOrd="1" destOrd="0" presId="urn:microsoft.com/office/officeart/2005/8/layout/process1"/>
    <dgm:cxn modelId="{30B08BE2-3C9D-D94B-9318-96F8FED73A9D}" type="presOf" srcId="{33C7978A-77EE-DB43-A732-D8440C9006FD}" destId="{24B8925E-3991-CF43-940E-FAAD8CEAE31E}" srcOrd="0" destOrd="0" presId="urn:microsoft.com/office/officeart/2005/8/layout/process1"/>
    <dgm:cxn modelId="{354F6CF2-168F-1B49-A1E8-88D8AD1B9B0A}" type="presOf" srcId="{10F065F5-5C13-6E43-BB29-70857E52EB73}" destId="{0348B0A8-214B-7346-9A04-880704F38F0E}" srcOrd="0" destOrd="0" presId="urn:microsoft.com/office/officeart/2005/8/layout/process1"/>
    <dgm:cxn modelId="{B50280CA-0462-0C4B-9ECF-FAAE70BEC413}" type="presParOf" srcId="{0348B0A8-214B-7346-9A04-880704F38F0E}" destId="{9902D5C3-4F27-6B45-93DF-AC1BE0C14124}" srcOrd="0" destOrd="0" presId="urn:microsoft.com/office/officeart/2005/8/layout/process1"/>
    <dgm:cxn modelId="{B8A5FA34-F83D-6641-A0CC-FF2A498ACC83}" type="presParOf" srcId="{0348B0A8-214B-7346-9A04-880704F38F0E}" destId="{DEBA4D6E-F02F-A94B-BBF2-52AE887B1815}" srcOrd="1" destOrd="0" presId="urn:microsoft.com/office/officeart/2005/8/layout/process1"/>
    <dgm:cxn modelId="{3294DDC8-2F2E-CC49-B4E9-D426FE4364AC}" type="presParOf" srcId="{DEBA4D6E-F02F-A94B-BBF2-52AE887B1815}" destId="{C493BBD7-11B9-ED44-9B0C-D8096E0B3B3F}" srcOrd="0" destOrd="0" presId="urn:microsoft.com/office/officeart/2005/8/layout/process1"/>
    <dgm:cxn modelId="{8BB9403B-7DA9-844C-9EB0-C3BC021964A4}" type="presParOf" srcId="{0348B0A8-214B-7346-9A04-880704F38F0E}" destId="{24B8925E-3991-CF43-940E-FAAD8CEAE31E}" srcOrd="2" destOrd="0" presId="urn:microsoft.com/office/officeart/2005/8/layout/process1"/>
    <dgm:cxn modelId="{7116B813-F47D-8B47-8427-EFF469E5D0D2}" type="presParOf" srcId="{0348B0A8-214B-7346-9A04-880704F38F0E}" destId="{6A8B602F-2678-F34E-BED9-7FF2D0914265}" srcOrd="3" destOrd="0" presId="urn:microsoft.com/office/officeart/2005/8/layout/process1"/>
    <dgm:cxn modelId="{5C2CB6E9-2A03-2747-A782-2DA670D64EEA}" type="presParOf" srcId="{6A8B602F-2678-F34E-BED9-7FF2D0914265}" destId="{612DC707-CD12-ED48-94FF-683FD2ACC9A5}" srcOrd="0" destOrd="0" presId="urn:microsoft.com/office/officeart/2005/8/layout/process1"/>
    <dgm:cxn modelId="{14D8BB9A-6257-584F-8819-81211447522F}" type="presParOf" srcId="{0348B0A8-214B-7346-9A04-880704F38F0E}" destId="{91296E13-25E1-974F-B101-21122F42936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2D5C3-4F27-6B45-93DF-AC1BE0C14124}">
      <dsp:nvSpPr>
        <dsp:cNvPr id="0" name=""/>
        <dsp:cNvSpPr/>
      </dsp:nvSpPr>
      <dsp:spPr>
        <a:xfrm>
          <a:off x="18484" y="76408"/>
          <a:ext cx="5524797" cy="33148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Modulares , integriertes Managementsystem auf Basis von M365.</a:t>
          </a:r>
        </a:p>
      </dsp:txBody>
      <dsp:txXfrm>
        <a:off x="115573" y="173497"/>
        <a:ext cx="5330619" cy="3120700"/>
      </dsp:txXfrm>
    </dsp:sp>
    <dsp:sp modelId="{DEBA4D6E-F02F-A94B-BBF2-52AE887B1815}">
      <dsp:nvSpPr>
        <dsp:cNvPr id="0" name=""/>
        <dsp:cNvSpPr/>
      </dsp:nvSpPr>
      <dsp:spPr>
        <a:xfrm>
          <a:off x="6095761" y="1048773"/>
          <a:ext cx="1171257" cy="13701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6095761" y="1322803"/>
        <a:ext cx="819880" cy="822089"/>
      </dsp:txXfrm>
    </dsp:sp>
    <dsp:sp modelId="{24B8925E-3991-CF43-940E-FAAD8CEAE31E}">
      <dsp:nvSpPr>
        <dsp:cNvPr id="0" name=""/>
        <dsp:cNvSpPr/>
      </dsp:nvSpPr>
      <dsp:spPr>
        <a:xfrm>
          <a:off x="7753200" y="76408"/>
          <a:ext cx="5524797" cy="331487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Unterstützt bei der digitalen Verwaltung von Prozessen, Dokumenten, Audits, </a:t>
          </a:r>
          <a:r>
            <a:rPr lang="de-DE" sz="2000" kern="1200" dirty="0" err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Massnahmen</a:t>
          </a:r>
          <a:r>
            <a:rPr lang="de-DE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 und kontinuierlichen Verbesserungen.</a:t>
          </a:r>
        </a:p>
      </dsp:txBody>
      <dsp:txXfrm>
        <a:off x="7850289" y="173497"/>
        <a:ext cx="5330619" cy="3120700"/>
      </dsp:txXfrm>
    </dsp:sp>
    <dsp:sp modelId="{6A8B602F-2678-F34E-BED9-7FF2D0914265}">
      <dsp:nvSpPr>
        <dsp:cNvPr id="0" name=""/>
        <dsp:cNvSpPr/>
      </dsp:nvSpPr>
      <dsp:spPr>
        <a:xfrm>
          <a:off x="13830477" y="1048773"/>
          <a:ext cx="1171257" cy="137014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13830477" y="1322803"/>
        <a:ext cx="819880" cy="822089"/>
      </dsp:txXfrm>
    </dsp:sp>
    <dsp:sp modelId="{91296E13-25E1-974F-B101-21122F429362}">
      <dsp:nvSpPr>
        <dsp:cNvPr id="0" name=""/>
        <dsp:cNvSpPr/>
      </dsp:nvSpPr>
      <dsp:spPr>
        <a:xfrm>
          <a:off x="15487917" y="76408"/>
          <a:ext cx="5524797" cy="331487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Direkt integriert in SharePoint, Teams und die Microsoft Cloud.</a:t>
          </a:r>
        </a:p>
      </dsp:txBody>
      <dsp:txXfrm>
        <a:off x="15585006" y="173497"/>
        <a:ext cx="5330619" cy="3120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DCF6F-D47A-4251-A947-55C6E670AA8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863C0-3C0C-4227-829A-BB3F7A60FC6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24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01FAA-629C-41B2-892B-B022F8EA713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78751-2D41-47C6-A5CF-9393D7A83B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38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AC0B2-3B7D-1049-5739-7728D101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B83362-33AD-FF3C-267F-94919C835A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138C04-29EB-FDF7-2F25-5672D970C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everyone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 </a:t>
            </a:r>
          </a:p>
          <a:p>
            <a:endParaRPr lang="de-CH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It’s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familiar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faces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de-CH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still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typing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endParaRPr lang="de-CH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seriously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M365 Summit,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powerful AI in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sitting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Outlook and Teams, and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still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spend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painstakingly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crafting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single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command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de-CH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Today,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flip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We’re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Copilot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write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own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prompts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Welcome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Reverse </a:t>
            </a:r>
            <a:r>
              <a:rPr lang="de-CH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Prompting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A546B-A867-9EE4-31F2-A80BAFC073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04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DC61B-0C53-6B39-536E-2CCAA8EFC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D1B6EC-6F43-CD5B-D497-C4A3C621A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C4DC84-5E53-2067-E853-1C93546B6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Lato Light" panose="020F0302020204030203" pitchFamily="34" charset="0"/>
              </a:rPr>
              <a:t>After</a:t>
            </a:r>
            <a:r>
              <a:rPr lang="en-US" sz="1200" baseline="0" dirty="0">
                <a:latin typeface="Lato Light" panose="020F0302020204030203" pitchFamily="34" charset="0"/>
              </a:rPr>
              <a:t> inserting your picture, right click on the picture and “Send to Back” picture to get the Gradient Effect.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71534-C719-7A28-AECE-86E2AA017A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57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17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10A8B-B55C-6C28-A078-9414BB271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32D2C-C79B-7CDA-CE44-C4A1FED99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3231-AB78-83D2-7901-7D819A479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Lato Light" panose="020F0302020204030203" pitchFamily="34" charset="0"/>
              </a:rPr>
              <a:t>After</a:t>
            </a:r>
            <a:r>
              <a:rPr lang="en-US" sz="1200" baseline="0" dirty="0">
                <a:latin typeface="Lato Light" panose="020F0302020204030203" pitchFamily="34" charset="0"/>
              </a:rPr>
              <a:t> inserting your picture, right click on the picture and “Send to Back” picture to get the Gradient Effect.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21A8B-9D8E-874E-087F-196529F223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64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C475B-1891-B1A7-1B46-926A51F92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727EB6-6A3D-9092-C044-752DA7565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CC4CF7-1227-4222-6DF7-22EA13CB8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Lato Light" panose="020F0302020204030203" pitchFamily="34" charset="0"/>
              </a:rPr>
              <a:t>After</a:t>
            </a:r>
            <a:r>
              <a:rPr lang="en-US" sz="1200" baseline="0" dirty="0">
                <a:latin typeface="Lato Light" panose="020F0302020204030203" pitchFamily="34" charset="0"/>
              </a:rPr>
              <a:t> inserting your picture, right click on the picture and “Send to Back” picture to get the Gradient Effect.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92311-C7D7-1BD4-7212-4EED3C2948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53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1141B-91FF-AAC5-9503-13DBD6D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978C4F1-723A-4B09-5278-D3388E8AC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8936A46-1478-43A9-E7A1-11DBD4ED5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A87203-0761-75D3-1052-6645D5F331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79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6234A-0F19-80EA-E45A-DAB09F568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BB4655-84C6-BF23-B08D-4840DCBA6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5C65AE-2958-39CD-7850-F4DFD4BCA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Lato Light" panose="020F0302020204030203" pitchFamily="34" charset="0"/>
              </a:rPr>
              <a:t>After</a:t>
            </a:r>
            <a:r>
              <a:rPr lang="en-US" sz="1200" baseline="0" dirty="0">
                <a:latin typeface="Lato Light" panose="020F0302020204030203" pitchFamily="34" charset="0"/>
              </a:rPr>
              <a:t> inserting your picture, right click on the picture and “Send to Back” picture to get the Gradient Effect.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926E7-051C-34B7-30FE-C0B544C644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21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Artur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02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82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B401F-467E-4F2F-EB99-D2E55BE9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94EF30-5F23-D413-61F4-12A5B4E20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E3E6A2-E122-0CBF-6E80-E96F55AD9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Lato Light" panose="020F0302020204030203" pitchFamily="34" charset="0"/>
              </a:rPr>
              <a:t>After</a:t>
            </a:r>
            <a:r>
              <a:rPr lang="en-US" sz="1200" baseline="0" dirty="0">
                <a:latin typeface="Lato Light" panose="020F0302020204030203" pitchFamily="34" charset="0"/>
              </a:rPr>
              <a:t> inserting your picture, right click on the picture and “Send to Back” picture to get the Gradient Effect.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B4C36-9F30-8B54-EBD7-90B99A1DBF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12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8A5C6-940E-A09C-685C-D453D62A7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FE0C2-2F77-B461-355E-D25038752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B543EB-088F-1B19-5291-31A9C18A48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Lato Light" panose="020F0302020204030203" pitchFamily="34" charset="0"/>
              </a:rPr>
              <a:t>After</a:t>
            </a:r>
            <a:r>
              <a:rPr lang="en-US" sz="1200" baseline="0" dirty="0">
                <a:latin typeface="Lato Light" panose="020F0302020204030203" pitchFamily="34" charset="0"/>
              </a:rPr>
              <a:t> inserting your picture, right click on the picture and “Send to Back” picture to get the Gradient Effect.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319D4-8EC6-3E12-7870-57EA6EEDE4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16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AF3FC-FC06-9A7B-5A4C-669F623FA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3FDBA-CE4F-3CF2-EF1F-7C05A25C0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D26CCE-EE8E-518C-030F-F6F40A831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Lato Light" panose="020F0302020204030203" pitchFamily="34" charset="0"/>
              </a:rPr>
              <a:t>After</a:t>
            </a:r>
            <a:r>
              <a:rPr lang="en-US" sz="1200" baseline="0" dirty="0">
                <a:latin typeface="Lato Light" panose="020F0302020204030203" pitchFamily="34" charset="0"/>
              </a:rPr>
              <a:t> inserting your picture, right click on the picture and “Send to Back” picture to get the Gradient Effect.</a:t>
            </a:r>
            <a:endParaRPr lang="en-US" sz="1200" dirty="0">
              <a:latin typeface="Lato Light" panose="020F03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D55EF-F4DD-9DE3-B1C2-AED8C8D1FA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78751-2D41-47C6-A5CF-9393D7A83B2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96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626850" y="2400356"/>
            <a:ext cx="11303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1676400" y="1235466"/>
            <a:ext cx="21031200" cy="103642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7200" b="0">
                <a:solidFill>
                  <a:schemeClr val="tx2">
                    <a:lumMod val="85000"/>
                    <a:lumOff val="15000"/>
                  </a:schemeClr>
                </a:solidFill>
                <a:latin typeface="Montserrat SemiBold" panose="000007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1676400" y="741464"/>
            <a:ext cx="21031200" cy="30251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Tx/>
              <a:buNone/>
              <a:defRPr sz="2200" b="0" cap="all" spc="300" baseline="0">
                <a:solidFill>
                  <a:schemeClr val="bg1">
                    <a:lumMod val="75000"/>
                  </a:schemeClr>
                </a:solidFill>
                <a:latin typeface="Montserrat SemiBold" panose="000007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288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7432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6576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23191790" y="418352"/>
            <a:ext cx="736598" cy="7365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23228303" y="609679"/>
            <a:ext cx="663572" cy="3539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2300" b="0" smtClean="0">
                <a:solidFill>
                  <a:schemeClr val="bg1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‹Nr.›</a:t>
            </a:fld>
            <a:endParaRPr lang="en-US" sz="2300" b="0">
              <a:solidFill>
                <a:schemeClr val="bg1"/>
              </a:solidFill>
              <a:latin typeface="Montserrat" panose="000005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31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>
                <a:solidFill>
                  <a:schemeClr val="bg2">
                    <a:lumMod val="50000"/>
                  </a:schemeClr>
                </a:solidFill>
                <a:latin typeface="Lato Light" panose="020F030202020403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559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howcase in I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1626850" y="2400356"/>
            <a:ext cx="113030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6"/>
          <p:cNvSpPr>
            <a:spLocks noGrp="1"/>
          </p:cNvSpPr>
          <p:nvPr>
            <p:ph type="title"/>
          </p:nvPr>
        </p:nvSpPr>
        <p:spPr>
          <a:xfrm>
            <a:off x="1676400" y="1235466"/>
            <a:ext cx="21031200" cy="103642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7200" b="0">
                <a:solidFill>
                  <a:schemeClr val="tx2">
                    <a:lumMod val="85000"/>
                    <a:lumOff val="15000"/>
                  </a:schemeClr>
                </a:solidFill>
                <a:latin typeface="Montserrat SemiBold" panose="000007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1"/>
          </p:nvPr>
        </p:nvSpPr>
        <p:spPr>
          <a:xfrm>
            <a:off x="1676400" y="741464"/>
            <a:ext cx="21031200" cy="302513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FontTx/>
              <a:buNone/>
              <a:defRPr sz="2200" b="0" cap="all" spc="300" baseline="0">
                <a:solidFill>
                  <a:schemeClr val="bg1">
                    <a:lumMod val="75000"/>
                  </a:schemeClr>
                </a:solidFill>
                <a:latin typeface="Montserrat SemiBold" panose="000007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144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8288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7432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657600" indent="0">
              <a:buFontTx/>
              <a:buNone/>
              <a:defRPr sz="2200" b="1">
                <a:solidFill>
                  <a:schemeClr val="tx2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26"/>
          <p:cNvSpPr>
            <a:spLocks noGrp="1"/>
          </p:cNvSpPr>
          <p:nvPr>
            <p:ph type="pic" sz="quarter" idx="10"/>
          </p:nvPr>
        </p:nvSpPr>
        <p:spPr>
          <a:xfrm>
            <a:off x="10799233" y="4982633"/>
            <a:ext cx="2787650" cy="4953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2">
                    <a:lumMod val="50000"/>
                  </a:schemeClr>
                </a:solidFill>
                <a:latin typeface="Lato Light" panose="020F0302020204030203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Oval 12"/>
          <p:cNvSpPr/>
          <p:nvPr userDrawn="1"/>
        </p:nvSpPr>
        <p:spPr>
          <a:xfrm>
            <a:off x="23191790" y="418352"/>
            <a:ext cx="736598" cy="7365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228303" y="609679"/>
            <a:ext cx="663572" cy="3539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2300" b="0" smtClean="0">
                <a:solidFill>
                  <a:schemeClr val="bg1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‹Nr.›</a:t>
            </a:fld>
            <a:endParaRPr lang="en-US" sz="2300" b="0">
              <a:solidFill>
                <a:schemeClr val="bg1"/>
              </a:solidFill>
              <a:latin typeface="Montserrat" panose="000005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117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pos="1056">
          <p15:clr>
            <a:srgbClr val="FBAE40"/>
          </p15:clr>
        </p15:guide>
        <p15:guide id="2" pos="14304">
          <p15:clr>
            <a:srgbClr val="FBAE40"/>
          </p15:clr>
        </p15:guide>
        <p15:guide id="3" orient="horz" pos="7920">
          <p15:clr>
            <a:srgbClr val="FBAE40"/>
          </p15:clr>
        </p15:guide>
        <p15:guide id="4" orient="horz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57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9" r:id="rId2"/>
    <p:sldLayoutId id="2147483705" r:id="rId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ower-ims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ower-im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utlook.office.com/book/PowerManufakturGmbH1@powermanufaktur.com/?ismsaljsauthenabled=true" TargetMode="Externa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A6C7B-1E57-6C36-493A-F77980974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B1FC3DAD-73CE-E897-E6CC-215B64D5BE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4F368A3D-43F3-9E84-B613-BFC2EF8EBB0C}"/>
              </a:ext>
            </a:extLst>
          </p:cNvPr>
          <p:cNvSpPr txBox="1"/>
          <p:nvPr/>
        </p:nvSpPr>
        <p:spPr>
          <a:xfrm>
            <a:off x="1326519" y="9571650"/>
            <a:ext cx="22512839" cy="26138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6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Dein Modulares, </a:t>
            </a:r>
            <a:r>
              <a:rPr lang="en-US" sz="6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Integriertes</a:t>
            </a:r>
            <a:r>
              <a:rPr lang="en-US" sz="6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6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Managementsystem</a:t>
            </a:r>
            <a:r>
              <a:rPr lang="en-US" sz="6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in M365</a:t>
            </a:r>
            <a:endParaRPr lang="en-US" sz="48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6" name="AutoShape 2" descr="Aktuell – Stadtarchiv Zug">
            <a:extLst>
              <a:ext uri="{FF2B5EF4-FFF2-40B4-BE49-F238E27FC236}">
                <a16:creationId xmlns:a16="http://schemas.microsoft.com/office/drawing/2014/main" id="{D276906B-C338-8F6A-5674-27D0B55D4E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56A750CC-933E-490F-D670-CDB9A9C1C485}"/>
              </a:ext>
            </a:extLst>
          </p:cNvPr>
          <p:cNvSpPr txBox="1"/>
          <p:nvPr/>
        </p:nvSpPr>
        <p:spPr>
          <a:xfrm>
            <a:off x="1131041" y="5720614"/>
            <a:ext cx="14935917" cy="1968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0"/>
              </a:lnSpc>
            </a:pPr>
            <a:r>
              <a:rPr lang="en-US" sz="166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Power IMS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F545EC9-F3FC-6F95-CA3C-2C282BA9E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958" y="2438077"/>
            <a:ext cx="7772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9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321594" y="7312218"/>
            <a:ext cx="23233349" cy="149285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SemiBold" panose="00000700000000000000" pitchFamily="5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 SemiBold" panose="00000700000000000000" pitchFamily="50" charset="0"/>
              </a:rPr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Montserrat SemiBold" panose="00000700000000000000" pitchFamily="50" charset="0"/>
              </a:rPr>
              <a:t>Power IMS</a:t>
            </a:r>
          </a:p>
        </p:txBody>
      </p:sp>
      <p:sp>
        <p:nvSpPr>
          <p:cNvPr id="8" name="Oval 7"/>
          <p:cNvSpPr/>
          <p:nvPr/>
        </p:nvSpPr>
        <p:spPr>
          <a:xfrm>
            <a:off x="3537813" y="6403782"/>
            <a:ext cx="1967464" cy="19674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SemiBold" panose="00000700000000000000" pitchFamily="50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29287" y="3854457"/>
            <a:ext cx="3584516" cy="1876407"/>
            <a:chOff x="2907156" y="3839811"/>
            <a:chExt cx="3584516" cy="1876407"/>
          </a:xfrm>
        </p:grpSpPr>
        <p:sp>
          <p:nvSpPr>
            <p:cNvPr id="9" name="TextBox 8"/>
            <p:cNvSpPr txBox="1"/>
            <p:nvPr/>
          </p:nvSpPr>
          <p:spPr>
            <a:xfrm>
              <a:off x="2907156" y="3839811"/>
              <a:ext cx="3584516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0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Intro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07156" y="4937992"/>
              <a:ext cx="3584516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Kurzes Intro,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Vorstellungsrunde</a:t>
              </a:r>
              <a:endParaRPr lang="en-US" sz="22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Oval 12"/>
          <p:cNvSpPr/>
          <p:nvPr/>
        </p:nvSpPr>
        <p:spPr>
          <a:xfrm>
            <a:off x="7284106" y="6403782"/>
            <a:ext cx="1967464" cy="19674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SemiBold" panose="00000700000000000000" pitchFamily="50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475580" y="8946104"/>
            <a:ext cx="3584516" cy="1824897"/>
            <a:chOff x="6653449" y="8931458"/>
            <a:chExt cx="3584516" cy="1824897"/>
          </a:xfrm>
        </p:grpSpPr>
        <p:sp>
          <p:nvSpPr>
            <p:cNvPr id="14" name="TextBox 13"/>
            <p:cNvSpPr txBox="1"/>
            <p:nvPr/>
          </p:nvSpPr>
          <p:spPr>
            <a:xfrm>
              <a:off x="6653449" y="8931458"/>
              <a:ext cx="358451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0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Überblick</a:t>
              </a:r>
              <a:endParaRPr lang="en-US" sz="30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  <a:p>
              <a:pPr algn="ctr"/>
              <a:r>
                <a:rPr lang="en-US" sz="30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Power IMS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53449" y="9978129"/>
              <a:ext cx="3584516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Kurzer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Lösungsüberblick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zu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Power IMS</a:t>
              </a:r>
            </a:p>
          </p:txBody>
        </p:sp>
      </p:grpSp>
      <p:sp>
        <p:nvSpPr>
          <p:cNvPr id="20" name="Oval 19"/>
          <p:cNvSpPr/>
          <p:nvPr/>
        </p:nvSpPr>
        <p:spPr>
          <a:xfrm>
            <a:off x="11030399" y="6403782"/>
            <a:ext cx="1967464" cy="19674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SemiBold" panose="00000700000000000000" pitchFamily="50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221873" y="3854457"/>
            <a:ext cx="3584516" cy="1824897"/>
            <a:chOff x="10399742" y="3839811"/>
            <a:chExt cx="3584516" cy="1824897"/>
          </a:xfrm>
        </p:grpSpPr>
        <p:sp>
          <p:nvSpPr>
            <p:cNvPr id="21" name="TextBox 20"/>
            <p:cNvSpPr txBox="1"/>
            <p:nvPr/>
          </p:nvSpPr>
          <p:spPr>
            <a:xfrm>
              <a:off x="10399742" y="3839811"/>
              <a:ext cx="358451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0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Live Demo </a:t>
              </a:r>
            </a:p>
            <a:p>
              <a:pPr algn="ctr"/>
              <a:r>
                <a:rPr lang="en-US" sz="30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Power IMS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399742" y="4886482"/>
              <a:ext cx="3584516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So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funktioniert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Power IMS in der Praxis</a:t>
              </a:r>
            </a:p>
          </p:txBody>
        </p:sp>
      </p:grpSp>
      <p:sp>
        <p:nvSpPr>
          <p:cNvPr id="25" name="Oval 24"/>
          <p:cNvSpPr/>
          <p:nvPr/>
        </p:nvSpPr>
        <p:spPr>
          <a:xfrm>
            <a:off x="14776692" y="6403782"/>
            <a:ext cx="1967464" cy="19674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SemiBold" panose="00000700000000000000" pitchFamily="50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8522986" y="6403782"/>
            <a:ext cx="1967464" cy="19674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 SemiBold" panose="00000700000000000000" pitchFamily="50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3806389" y="8884151"/>
            <a:ext cx="3827182" cy="1868732"/>
            <a:chOff x="17892329" y="3839811"/>
            <a:chExt cx="3827182" cy="1868732"/>
          </a:xfrm>
        </p:grpSpPr>
        <p:sp>
          <p:nvSpPr>
            <p:cNvPr id="31" name="TextBox 30"/>
            <p:cNvSpPr txBox="1"/>
            <p:nvPr/>
          </p:nvSpPr>
          <p:spPr>
            <a:xfrm>
              <a:off x="17892329" y="3839811"/>
              <a:ext cx="3827182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0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Vorgehen</a:t>
              </a:r>
              <a:r>
                <a:rPr lang="en-US" sz="30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, </a:t>
              </a:r>
              <a:r>
                <a:rPr lang="en-US" sz="30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Architektur</a:t>
              </a:r>
              <a:endParaRPr lang="en-US" sz="30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932773" y="4930317"/>
              <a:ext cx="3746293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Etwas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mehr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Details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zur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Power IMS Lösungslandschaft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3921171" y="7002793"/>
            <a:ext cx="12007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01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67464" y="7002793"/>
            <a:ext cx="12007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413757" y="7002793"/>
            <a:ext cx="12007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03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160050" y="7002793"/>
            <a:ext cx="12007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04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906344" y="7002793"/>
            <a:ext cx="120074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05</a:t>
            </a:r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5A0FEBE3-8031-F304-238F-84E0B80A87D5}"/>
              </a:ext>
            </a:extLst>
          </p:cNvPr>
          <p:cNvGrpSpPr/>
          <p:nvPr/>
        </p:nvGrpSpPr>
        <p:grpSpPr>
          <a:xfrm>
            <a:off x="17633571" y="3779933"/>
            <a:ext cx="3746294" cy="1824897"/>
            <a:chOff x="13984257" y="8931458"/>
            <a:chExt cx="3746294" cy="1824897"/>
          </a:xfrm>
        </p:grpSpPr>
        <p:sp>
          <p:nvSpPr>
            <p:cNvPr id="28" name="TextBox 25">
              <a:extLst>
                <a:ext uri="{FF2B5EF4-FFF2-40B4-BE49-F238E27FC236}">
                  <a16:creationId xmlns:a16="http://schemas.microsoft.com/office/drawing/2014/main" id="{CD02B4E0-F928-5EB6-95E9-81153EC6A1FE}"/>
                </a:ext>
              </a:extLst>
            </p:cNvPr>
            <p:cNvSpPr txBox="1"/>
            <p:nvPr/>
          </p:nvSpPr>
          <p:spPr>
            <a:xfrm>
              <a:off x="14146035" y="8931458"/>
              <a:ext cx="358451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0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Installation, </a:t>
              </a:r>
              <a:r>
                <a:rPr lang="en-US" sz="30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Preise</a:t>
              </a:r>
              <a:r>
                <a:rPr lang="en-US" sz="30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, Q&amp;A</a:t>
              </a:r>
            </a:p>
          </p:txBody>
        </p:sp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80AE07DD-BA9B-C02A-2301-E749EB444030}"/>
                </a:ext>
              </a:extLst>
            </p:cNvPr>
            <p:cNvSpPr txBox="1"/>
            <p:nvPr/>
          </p:nvSpPr>
          <p:spPr>
            <a:xfrm>
              <a:off x="13984257" y="9978129"/>
              <a:ext cx="3746294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Infos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zu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Erweiterungs-Modulen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Platz für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Fragen</a:t>
              </a:r>
              <a:endParaRPr lang="en-US" sz="22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684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3AB0F-70FF-F07A-1E10-40CF82FCF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D4ABAEB-6881-6854-E34F-800C5C5DFC18}"/>
              </a:ext>
            </a:extLst>
          </p:cNvPr>
          <p:cNvSpPr txBox="1"/>
          <p:nvPr/>
        </p:nvSpPr>
        <p:spPr>
          <a:xfrm>
            <a:off x="3492500" y="6178997"/>
            <a:ext cx="17399000" cy="1950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Creative break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6720D-E7F3-7BA4-F8F0-D5908F92A7CA}"/>
              </a:ext>
            </a:extLst>
          </p:cNvPr>
          <p:cNvSpPr/>
          <p:nvPr/>
        </p:nvSpPr>
        <p:spPr>
          <a:xfrm>
            <a:off x="11626850" y="104436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3C8DBB-53B3-83C2-1B07-4CDE38D8E194}"/>
              </a:ext>
            </a:extLst>
          </p:cNvPr>
          <p:cNvSpPr txBox="1"/>
          <p:nvPr/>
        </p:nvSpPr>
        <p:spPr>
          <a:xfrm>
            <a:off x="3492500" y="53122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 slide</a:t>
            </a:r>
          </a:p>
        </p:txBody>
      </p:sp>
      <p:pic>
        <p:nvPicPr>
          <p:cNvPr id="3" name="Grafik 2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4A3397D6-1A3F-1D64-E03A-95817C2BA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F6AB8264-0B41-2A1E-EF76-C560FC76DAF2}"/>
              </a:ext>
            </a:extLst>
          </p:cNvPr>
          <p:cNvSpPr txBox="1"/>
          <p:nvPr/>
        </p:nvSpPr>
        <p:spPr>
          <a:xfrm>
            <a:off x="3644900" y="6331397"/>
            <a:ext cx="17399000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Intro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E46729A-F953-1156-8452-C43FBA6DC954}"/>
              </a:ext>
            </a:extLst>
          </p:cNvPr>
          <p:cNvSpPr/>
          <p:nvPr/>
        </p:nvSpPr>
        <p:spPr>
          <a:xfrm>
            <a:off x="11779250" y="105960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2C6E87F9-05EB-9A71-7006-A0A7927B4C9B}"/>
              </a:ext>
            </a:extLst>
          </p:cNvPr>
          <p:cNvSpPr txBox="1"/>
          <p:nvPr/>
        </p:nvSpPr>
        <p:spPr>
          <a:xfrm>
            <a:off x="3644900" y="54646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POWER IMS</a:t>
            </a:r>
          </a:p>
        </p:txBody>
      </p:sp>
    </p:spTree>
    <p:extLst>
      <p:ext uri="{BB962C8B-B14F-4D97-AF65-F5344CB8AC3E}">
        <p14:creationId xmlns:p14="http://schemas.microsoft.com/office/powerpoint/2010/main" val="201820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A914DE-B0A7-32E8-0A21-4FB8D6286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Power IMS – Was ist das?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C2B5E3-2871-2E46-1263-34D315C778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Power IMS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BFA1D56E-27F2-727C-B52E-E57AACD548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127343"/>
              </p:ext>
            </p:extLst>
          </p:nvPr>
        </p:nvGraphicFramePr>
        <p:xfrm>
          <a:off x="1676401" y="3025478"/>
          <a:ext cx="21031199" cy="3467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A399658C-BF40-07E9-3A4B-70BC432B61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722" y="6493174"/>
            <a:ext cx="22219676" cy="712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9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FD64F-CD92-9F84-0766-4A7F149F1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30319-D54A-3858-A59E-260B6692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Deine</a:t>
            </a:r>
            <a:r>
              <a:rPr lang="en-US" dirty="0"/>
              <a:t> Paint-Points?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24BC1-9DBE-37B3-2022-4F63F7555F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11F878D1-8BE0-B271-EAC0-2E795A8EBC70}"/>
              </a:ext>
            </a:extLst>
          </p:cNvPr>
          <p:cNvSpPr txBox="1"/>
          <p:nvPr/>
        </p:nvSpPr>
        <p:spPr>
          <a:xfrm>
            <a:off x="4086771" y="12115325"/>
            <a:ext cx="16210458" cy="12234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5000"/>
              </a:lnSpc>
              <a:spcAft>
                <a:spcPts val="3000"/>
              </a:spcAft>
            </a:pP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Weg von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Dokumentenchaos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in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verstaubten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Ablagen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und Excel-Audits-Sheets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hin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zur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integrierten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Plattform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in M365.</a:t>
            </a: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2D834225-50BF-7C4B-859D-F1C5C814F43E}"/>
              </a:ext>
            </a:extLst>
          </p:cNvPr>
          <p:cNvSpPr>
            <a:spLocks noEditPoints="1"/>
          </p:cNvSpPr>
          <p:nvPr/>
        </p:nvSpPr>
        <p:spPr bwMode="auto">
          <a:xfrm>
            <a:off x="20297229" y="12585268"/>
            <a:ext cx="996240" cy="933006"/>
          </a:xfrm>
          <a:custGeom>
            <a:avLst/>
            <a:gdLst>
              <a:gd name="T0" fmla="*/ 805 w 2962"/>
              <a:gd name="T1" fmla="*/ 1288 h 2621"/>
              <a:gd name="T2" fmla="*/ 635 w 2962"/>
              <a:gd name="T3" fmla="*/ 1136 h 2621"/>
              <a:gd name="T4" fmla="*/ 456 w 2962"/>
              <a:gd name="T5" fmla="*/ 1136 h 2621"/>
              <a:gd name="T6" fmla="*/ 139 w 2962"/>
              <a:gd name="T7" fmla="*/ 969 h 2621"/>
              <a:gd name="T8" fmla="*/ 0 w 2962"/>
              <a:gd name="T9" fmla="*/ 595 h 2621"/>
              <a:gd name="T10" fmla="*/ 179 w 2962"/>
              <a:gd name="T11" fmla="*/ 171 h 2621"/>
              <a:gd name="T12" fmla="*/ 626 w 2962"/>
              <a:gd name="T13" fmla="*/ 0 h 2621"/>
              <a:gd name="T14" fmla="*/ 1132 w 2962"/>
              <a:gd name="T15" fmla="*/ 246 h 2621"/>
              <a:gd name="T16" fmla="*/ 1333 w 2962"/>
              <a:gd name="T17" fmla="*/ 876 h 2621"/>
              <a:gd name="T18" fmla="*/ 778 w 2962"/>
              <a:gd name="T19" fmla="*/ 2344 h 2621"/>
              <a:gd name="T20" fmla="*/ 420 w 2962"/>
              <a:gd name="T21" fmla="*/ 2621 h 2621"/>
              <a:gd name="T22" fmla="*/ 241 w 2962"/>
              <a:gd name="T23" fmla="*/ 2442 h 2621"/>
              <a:gd name="T24" fmla="*/ 340 w 2962"/>
              <a:gd name="T25" fmla="*/ 2245 h 2621"/>
              <a:gd name="T26" fmla="*/ 662 w 2962"/>
              <a:gd name="T27" fmla="*/ 1726 h 2621"/>
              <a:gd name="T28" fmla="*/ 805 w 2962"/>
              <a:gd name="T29" fmla="*/ 1288 h 2621"/>
              <a:gd name="T30" fmla="*/ 2425 w 2962"/>
              <a:gd name="T31" fmla="*/ 1288 h 2621"/>
              <a:gd name="T32" fmla="*/ 2264 w 2962"/>
              <a:gd name="T33" fmla="*/ 1136 h 2621"/>
              <a:gd name="T34" fmla="*/ 2085 w 2962"/>
              <a:gd name="T35" fmla="*/ 1136 h 2621"/>
              <a:gd name="T36" fmla="*/ 1758 w 2962"/>
              <a:gd name="T37" fmla="*/ 969 h 2621"/>
              <a:gd name="T38" fmla="*/ 1619 w 2962"/>
              <a:gd name="T39" fmla="*/ 595 h 2621"/>
              <a:gd name="T40" fmla="*/ 1798 w 2962"/>
              <a:gd name="T41" fmla="*/ 171 h 2621"/>
              <a:gd name="T42" fmla="*/ 2246 w 2962"/>
              <a:gd name="T43" fmla="*/ 0 h 2621"/>
              <a:gd name="T44" fmla="*/ 2760 w 2962"/>
              <a:gd name="T45" fmla="*/ 246 h 2621"/>
              <a:gd name="T46" fmla="*/ 2962 w 2962"/>
              <a:gd name="T47" fmla="*/ 876 h 2621"/>
              <a:gd name="T48" fmla="*/ 2398 w 2962"/>
              <a:gd name="T49" fmla="*/ 2344 h 2621"/>
              <a:gd name="T50" fmla="*/ 2040 w 2962"/>
              <a:gd name="T51" fmla="*/ 2621 h 2621"/>
              <a:gd name="T52" fmla="*/ 1870 w 2962"/>
              <a:gd name="T53" fmla="*/ 2442 h 2621"/>
              <a:gd name="T54" fmla="*/ 1968 w 2962"/>
              <a:gd name="T55" fmla="*/ 2245 h 2621"/>
              <a:gd name="T56" fmla="*/ 2282 w 2962"/>
              <a:gd name="T57" fmla="*/ 1726 h 2621"/>
              <a:gd name="T58" fmla="*/ 2425 w 2962"/>
              <a:gd name="T59" fmla="*/ 1288 h 2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962" h="2621">
                <a:moveTo>
                  <a:pt x="805" y="1288"/>
                </a:moveTo>
                <a:cubicBezTo>
                  <a:pt x="805" y="1193"/>
                  <a:pt x="748" y="1142"/>
                  <a:pt x="635" y="1136"/>
                </a:cubicBezTo>
                <a:cubicBezTo>
                  <a:pt x="456" y="1136"/>
                  <a:pt x="456" y="1136"/>
                  <a:pt x="456" y="1136"/>
                </a:cubicBezTo>
                <a:cubicBezTo>
                  <a:pt x="337" y="1130"/>
                  <a:pt x="231" y="1074"/>
                  <a:pt x="139" y="969"/>
                </a:cubicBezTo>
                <a:cubicBezTo>
                  <a:pt x="46" y="864"/>
                  <a:pt x="0" y="739"/>
                  <a:pt x="0" y="595"/>
                </a:cubicBezTo>
                <a:cubicBezTo>
                  <a:pt x="0" y="426"/>
                  <a:pt x="59" y="285"/>
                  <a:pt x="179" y="171"/>
                </a:cubicBezTo>
                <a:cubicBezTo>
                  <a:pt x="298" y="57"/>
                  <a:pt x="447" y="0"/>
                  <a:pt x="626" y="0"/>
                </a:cubicBezTo>
                <a:cubicBezTo>
                  <a:pt x="829" y="0"/>
                  <a:pt x="998" y="82"/>
                  <a:pt x="1132" y="246"/>
                </a:cubicBezTo>
                <a:cubicBezTo>
                  <a:pt x="1266" y="410"/>
                  <a:pt x="1333" y="620"/>
                  <a:pt x="1333" y="876"/>
                </a:cubicBezTo>
                <a:cubicBezTo>
                  <a:pt x="1333" y="1366"/>
                  <a:pt x="1148" y="1855"/>
                  <a:pt x="778" y="2344"/>
                </a:cubicBezTo>
                <a:cubicBezTo>
                  <a:pt x="641" y="2529"/>
                  <a:pt x="522" y="2621"/>
                  <a:pt x="420" y="2621"/>
                </a:cubicBezTo>
                <a:cubicBezTo>
                  <a:pt x="301" y="2621"/>
                  <a:pt x="241" y="2562"/>
                  <a:pt x="241" y="2442"/>
                </a:cubicBezTo>
                <a:cubicBezTo>
                  <a:pt x="241" y="2395"/>
                  <a:pt x="274" y="2329"/>
                  <a:pt x="340" y="2245"/>
                </a:cubicBezTo>
                <a:cubicBezTo>
                  <a:pt x="459" y="2096"/>
                  <a:pt x="567" y="1923"/>
                  <a:pt x="662" y="1726"/>
                </a:cubicBezTo>
                <a:cubicBezTo>
                  <a:pt x="757" y="1530"/>
                  <a:pt x="805" y="1383"/>
                  <a:pt x="805" y="1288"/>
                </a:cubicBezTo>
                <a:close/>
                <a:moveTo>
                  <a:pt x="2425" y="1288"/>
                </a:moveTo>
                <a:cubicBezTo>
                  <a:pt x="2425" y="1193"/>
                  <a:pt x="2371" y="1142"/>
                  <a:pt x="2264" y="1136"/>
                </a:cubicBezTo>
                <a:cubicBezTo>
                  <a:pt x="2085" y="1136"/>
                  <a:pt x="2085" y="1136"/>
                  <a:pt x="2085" y="1136"/>
                </a:cubicBezTo>
                <a:cubicBezTo>
                  <a:pt x="1959" y="1130"/>
                  <a:pt x="1851" y="1074"/>
                  <a:pt x="1758" y="969"/>
                </a:cubicBezTo>
                <a:cubicBezTo>
                  <a:pt x="1666" y="864"/>
                  <a:pt x="1619" y="739"/>
                  <a:pt x="1619" y="595"/>
                </a:cubicBezTo>
                <a:cubicBezTo>
                  <a:pt x="1619" y="426"/>
                  <a:pt x="1679" y="285"/>
                  <a:pt x="1798" y="171"/>
                </a:cubicBezTo>
                <a:cubicBezTo>
                  <a:pt x="1918" y="57"/>
                  <a:pt x="2067" y="0"/>
                  <a:pt x="2246" y="0"/>
                </a:cubicBezTo>
                <a:cubicBezTo>
                  <a:pt x="2454" y="0"/>
                  <a:pt x="2626" y="82"/>
                  <a:pt x="2760" y="246"/>
                </a:cubicBezTo>
                <a:cubicBezTo>
                  <a:pt x="2894" y="410"/>
                  <a:pt x="2962" y="620"/>
                  <a:pt x="2962" y="876"/>
                </a:cubicBezTo>
                <a:cubicBezTo>
                  <a:pt x="2962" y="1360"/>
                  <a:pt x="2774" y="1849"/>
                  <a:pt x="2398" y="2344"/>
                </a:cubicBezTo>
                <a:cubicBezTo>
                  <a:pt x="2255" y="2529"/>
                  <a:pt x="2135" y="2621"/>
                  <a:pt x="2040" y="2621"/>
                </a:cubicBezTo>
                <a:cubicBezTo>
                  <a:pt x="1927" y="2621"/>
                  <a:pt x="1870" y="2562"/>
                  <a:pt x="1870" y="2442"/>
                </a:cubicBezTo>
                <a:cubicBezTo>
                  <a:pt x="1870" y="2395"/>
                  <a:pt x="1903" y="2329"/>
                  <a:pt x="1968" y="2245"/>
                </a:cubicBezTo>
                <a:cubicBezTo>
                  <a:pt x="2082" y="2096"/>
                  <a:pt x="2186" y="1923"/>
                  <a:pt x="2282" y="1726"/>
                </a:cubicBezTo>
                <a:cubicBezTo>
                  <a:pt x="2377" y="1530"/>
                  <a:pt x="2425" y="1383"/>
                  <a:pt x="2425" y="1288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58D2E9A4-B7AF-2580-1D2A-E16D1DD16D5E}"/>
              </a:ext>
            </a:extLst>
          </p:cNvPr>
          <p:cNvSpPr>
            <a:spLocks noEditPoints="1"/>
          </p:cNvSpPr>
          <p:nvPr/>
        </p:nvSpPr>
        <p:spPr bwMode="auto">
          <a:xfrm>
            <a:off x="3313674" y="11635394"/>
            <a:ext cx="1054554" cy="933006"/>
          </a:xfrm>
          <a:custGeom>
            <a:avLst/>
            <a:gdLst>
              <a:gd name="T0" fmla="*/ 2157 w 2962"/>
              <a:gd name="T1" fmla="*/ 1333 h 2621"/>
              <a:gd name="T2" fmla="*/ 2327 w 2962"/>
              <a:gd name="T3" fmla="*/ 1485 h 2621"/>
              <a:gd name="T4" fmla="*/ 2506 w 2962"/>
              <a:gd name="T5" fmla="*/ 1485 h 2621"/>
              <a:gd name="T6" fmla="*/ 2823 w 2962"/>
              <a:gd name="T7" fmla="*/ 1652 h 2621"/>
              <a:gd name="T8" fmla="*/ 2962 w 2962"/>
              <a:gd name="T9" fmla="*/ 2026 h 2621"/>
              <a:gd name="T10" fmla="*/ 2783 w 2962"/>
              <a:gd name="T11" fmla="*/ 2450 h 2621"/>
              <a:gd name="T12" fmla="*/ 2336 w 2962"/>
              <a:gd name="T13" fmla="*/ 2621 h 2621"/>
              <a:gd name="T14" fmla="*/ 1830 w 2962"/>
              <a:gd name="T15" fmla="*/ 2375 h 2621"/>
              <a:gd name="T16" fmla="*/ 1629 w 2962"/>
              <a:gd name="T17" fmla="*/ 1745 h 2621"/>
              <a:gd name="T18" fmla="*/ 2184 w 2962"/>
              <a:gd name="T19" fmla="*/ 277 h 2621"/>
              <a:gd name="T20" fmla="*/ 2542 w 2962"/>
              <a:gd name="T21" fmla="*/ 0 h 2621"/>
              <a:gd name="T22" fmla="*/ 2720 w 2962"/>
              <a:gd name="T23" fmla="*/ 179 h 2621"/>
              <a:gd name="T24" fmla="*/ 2622 w 2962"/>
              <a:gd name="T25" fmla="*/ 376 h 2621"/>
              <a:gd name="T26" fmla="*/ 2300 w 2962"/>
              <a:gd name="T27" fmla="*/ 895 h 2621"/>
              <a:gd name="T28" fmla="*/ 2157 w 2962"/>
              <a:gd name="T29" fmla="*/ 1333 h 2621"/>
              <a:gd name="T30" fmla="*/ 537 w 2962"/>
              <a:gd name="T31" fmla="*/ 1333 h 2621"/>
              <a:gd name="T32" fmla="*/ 698 w 2962"/>
              <a:gd name="T33" fmla="*/ 1485 h 2621"/>
              <a:gd name="T34" fmla="*/ 877 w 2962"/>
              <a:gd name="T35" fmla="*/ 1485 h 2621"/>
              <a:gd name="T36" fmla="*/ 1204 w 2962"/>
              <a:gd name="T37" fmla="*/ 1652 h 2621"/>
              <a:gd name="T38" fmla="*/ 1343 w 2962"/>
              <a:gd name="T39" fmla="*/ 2026 h 2621"/>
              <a:gd name="T40" fmla="*/ 1164 w 2962"/>
              <a:gd name="T41" fmla="*/ 2450 h 2621"/>
              <a:gd name="T42" fmla="*/ 716 w 2962"/>
              <a:gd name="T43" fmla="*/ 2621 h 2621"/>
              <a:gd name="T44" fmla="*/ 202 w 2962"/>
              <a:gd name="T45" fmla="*/ 2375 h 2621"/>
              <a:gd name="T46" fmla="*/ 0 w 2962"/>
              <a:gd name="T47" fmla="*/ 1745 h 2621"/>
              <a:gd name="T48" fmla="*/ 564 w 2962"/>
              <a:gd name="T49" fmla="*/ 277 h 2621"/>
              <a:gd name="T50" fmla="*/ 922 w 2962"/>
              <a:gd name="T51" fmla="*/ 0 h 2621"/>
              <a:gd name="T52" fmla="*/ 1092 w 2962"/>
              <a:gd name="T53" fmla="*/ 179 h 2621"/>
              <a:gd name="T54" fmla="*/ 994 w 2962"/>
              <a:gd name="T55" fmla="*/ 376 h 2621"/>
              <a:gd name="T56" fmla="*/ 680 w 2962"/>
              <a:gd name="T57" fmla="*/ 895 h 2621"/>
              <a:gd name="T58" fmla="*/ 537 w 2962"/>
              <a:gd name="T59" fmla="*/ 1333 h 2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962" h="2621">
                <a:moveTo>
                  <a:pt x="2157" y="1333"/>
                </a:moveTo>
                <a:cubicBezTo>
                  <a:pt x="2157" y="1428"/>
                  <a:pt x="2214" y="1479"/>
                  <a:pt x="2327" y="1485"/>
                </a:cubicBezTo>
                <a:cubicBezTo>
                  <a:pt x="2506" y="1485"/>
                  <a:pt x="2506" y="1485"/>
                  <a:pt x="2506" y="1485"/>
                </a:cubicBezTo>
                <a:cubicBezTo>
                  <a:pt x="2625" y="1491"/>
                  <a:pt x="2731" y="1547"/>
                  <a:pt x="2823" y="1652"/>
                </a:cubicBezTo>
                <a:cubicBezTo>
                  <a:pt x="2916" y="1757"/>
                  <a:pt x="2962" y="1882"/>
                  <a:pt x="2962" y="2026"/>
                </a:cubicBezTo>
                <a:cubicBezTo>
                  <a:pt x="2962" y="2194"/>
                  <a:pt x="2902" y="2336"/>
                  <a:pt x="2783" y="2450"/>
                </a:cubicBezTo>
                <a:cubicBezTo>
                  <a:pt x="2664" y="2564"/>
                  <a:pt x="2515" y="2621"/>
                  <a:pt x="2336" y="2621"/>
                </a:cubicBezTo>
                <a:cubicBezTo>
                  <a:pt x="2133" y="2621"/>
                  <a:pt x="1964" y="2539"/>
                  <a:pt x="1830" y="2375"/>
                </a:cubicBezTo>
                <a:cubicBezTo>
                  <a:pt x="1696" y="2211"/>
                  <a:pt x="1629" y="2001"/>
                  <a:pt x="1629" y="1745"/>
                </a:cubicBezTo>
                <a:cubicBezTo>
                  <a:pt x="1629" y="1255"/>
                  <a:pt x="1814" y="766"/>
                  <a:pt x="2184" y="277"/>
                </a:cubicBezTo>
                <a:cubicBezTo>
                  <a:pt x="2321" y="92"/>
                  <a:pt x="2440" y="0"/>
                  <a:pt x="2542" y="0"/>
                </a:cubicBezTo>
                <a:cubicBezTo>
                  <a:pt x="2661" y="0"/>
                  <a:pt x="2720" y="59"/>
                  <a:pt x="2720" y="179"/>
                </a:cubicBezTo>
                <a:cubicBezTo>
                  <a:pt x="2720" y="226"/>
                  <a:pt x="2688" y="292"/>
                  <a:pt x="2622" y="376"/>
                </a:cubicBezTo>
                <a:cubicBezTo>
                  <a:pt x="2503" y="525"/>
                  <a:pt x="2395" y="698"/>
                  <a:pt x="2300" y="895"/>
                </a:cubicBezTo>
                <a:cubicBezTo>
                  <a:pt x="2205" y="1091"/>
                  <a:pt x="2157" y="1237"/>
                  <a:pt x="2157" y="1333"/>
                </a:cubicBezTo>
                <a:close/>
                <a:moveTo>
                  <a:pt x="537" y="1333"/>
                </a:moveTo>
                <a:cubicBezTo>
                  <a:pt x="537" y="1428"/>
                  <a:pt x="591" y="1479"/>
                  <a:pt x="698" y="1485"/>
                </a:cubicBezTo>
                <a:cubicBezTo>
                  <a:pt x="877" y="1485"/>
                  <a:pt x="877" y="1485"/>
                  <a:pt x="877" y="1485"/>
                </a:cubicBezTo>
                <a:cubicBezTo>
                  <a:pt x="1003" y="1491"/>
                  <a:pt x="1111" y="1547"/>
                  <a:pt x="1204" y="1652"/>
                </a:cubicBezTo>
                <a:cubicBezTo>
                  <a:pt x="1296" y="1757"/>
                  <a:pt x="1343" y="1882"/>
                  <a:pt x="1343" y="2026"/>
                </a:cubicBezTo>
                <a:cubicBezTo>
                  <a:pt x="1343" y="2194"/>
                  <a:pt x="1283" y="2336"/>
                  <a:pt x="1164" y="2450"/>
                </a:cubicBezTo>
                <a:cubicBezTo>
                  <a:pt x="1044" y="2564"/>
                  <a:pt x="895" y="2621"/>
                  <a:pt x="716" y="2621"/>
                </a:cubicBezTo>
                <a:cubicBezTo>
                  <a:pt x="508" y="2621"/>
                  <a:pt x="336" y="2539"/>
                  <a:pt x="202" y="2375"/>
                </a:cubicBezTo>
                <a:cubicBezTo>
                  <a:pt x="68" y="2211"/>
                  <a:pt x="0" y="2001"/>
                  <a:pt x="0" y="1745"/>
                </a:cubicBezTo>
                <a:cubicBezTo>
                  <a:pt x="0" y="1261"/>
                  <a:pt x="188" y="772"/>
                  <a:pt x="564" y="277"/>
                </a:cubicBezTo>
                <a:cubicBezTo>
                  <a:pt x="707" y="92"/>
                  <a:pt x="827" y="0"/>
                  <a:pt x="922" y="0"/>
                </a:cubicBezTo>
                <a:cubicBezTo>
                  <a:pt x="1035" y="0"/>
                  <a:pt x="1092" y="59"/>
                  <a:pt x="1092" y="179"/>
                </a:cubicBezTo>
                <a:cubicBezTo>
                  <a:pt x="1092" y="226"/>
                  <a:pt x="1059" y="292"/>
                  <a:pt x="994" y="376"/>
                </a:cubicBezTo>
                <a:cubicBezTo>
                  <a:pt x="880" y="525"/>
                  <a:pt x="776" y="698"/>
                  <a:pt x="680" y="895"/>
                </a:cubicBezTo>
                <a:cubicBezTo>
                  <a:pt x="585" y="1091"/>
                  <a:pt x="537" y="1237"/>
                  <a:pt x="537" y="1333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D6F4C80-1D99-E3CE-6848-463E608BD470}"/>
              </a:ext>
            </a:extLst>
          </p:cNvPr>
          <p:cNvSpPr/>
          <p:nvPr/>
        </p:nvSpPr>
        <p:spPr>
          <a:xfrm>
            <a:off x="14384277" y="3697469"/>
            <a:ext cx="5248080" cy="5248080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E4CFDD-1F15-FCB3-351D-DA7FA4254337}"/>
              </a:ext>
            </a:extLst>
          </p:cNvPr>
          <p:cNvSpPr/>
          <p:nvPr/>
        </p:nvSpPr>
        <p:spPr>
          <a:xfrm>
            <a:off x="9567960" y="3697469"/>
            <a:ext cx="5248080" cy="524808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F17BD8-B2BB-74E7-AC60-AC125BE6455A}"/>
              </a:ext>
            </a:extLst>
          </p:cNvPr>
          <p:cNvSpPr/>
          <p:nvPr/>
        </p:nvSpPr>
        <p:spPr>
          <a:xfrm>
            <a:off x="4751643" y="3697469"/>
            <a:ext cx="5248080" cy="524808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3">
            <a:extLst>
              <a:ext uri="{FF2B5EF4-FFF2-40B4-BE49-F238E27FC236}">
                <a16:creationId xmlns:a16="http://schemas.microsoft.com/office/drawing/2014/main" id="{07151389-EBB1-E826-587D-D8110EED7E5F}"/>
              </a:ext>
            </a:extLst>
          </p:cNvPr>
          <p:cNvGrpSpPr/>
          <p:nvPr/>
        </p:nvGrpSpPr>
        <p:grpSpPr>
          <a:xfrm>
            <a:off x="5413531" y="9527971"/>
            <a:ext cx="3924305" cy="1731644"/>
            <a:chOff x="5413531" y="9527971"/>
            <a:chExt cx="3924305" cy="1731644"/>
          </a:xfrm>
        </p:grpSpPr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id="{0789DDF5-48B7-AF11-A256-DE99671103B0}"/>
                </a:ext>
              </a:extLst>
            </p:cNvPr>
            <p:cNvSpPr txBox="1"/>
            <p:nvPr/>
          </p:nvSpPr>
          <p:spPr>
            <a:xfrm>
              <a:off x="5413531" y="9527971"/>
              <a:ext cx="392430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Hohe Kosten…</a:t>
              </a:r>
            </a:p>
          </p:txBody>
        </p:sp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id="{88127C14-5C61-AE77-7D8D-00A8B578C15C}"/>
                </a:ext>
              </a:extLst>
            </p:cNvPr>
            <p:cNvSpPr txBox="1"/>
            <p:nvPr/>
          </p:nvSpPr>
          <p:spPr>
            <a:xfrm>
              <a:off x="5413531" y="10141552"/>
              <a:ext cx="3924305" cy="11180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Kostenintensive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komplexe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schlecht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integrierte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IMS Tools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nerven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die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Anwender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?</a:t>
              </a:r>
            </a:p>
          </p:txBody>
        </p:sp>
      </p:grpSp>
      <p:grpSp>
        <p:nvGrpSpPr>
          <p:cNvPr id="20" name="Group 4">
            <a:extLst>
              <a:ext uri="{FF2B5EF4-FFF2-40B4-BE49-F238E27FC236}">
                <a16:creationId xmlns:a16="http://schemas.microsoft.com/office/drawing/2014/main" id="{CDDC817B-938D-A591-5C4B-E8ED33E5241D}"/>
              </a:ext>
            </a:extLst>
          </p:cNvPr>
          <p:cNvGrpSpPr/>
          <p:nvPr/>
        </p:nvGrpSpPr>
        <p:grpSpPr>
          <a:xfrm>
            <a:off x="10229848" y="9527971"/>
            <a:ext cx="3924305" cy="1731644"/>
            <a:chOff x="10229848" y="9527971"/>
            <a:chExt cx="3924305" cy="1731644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A252B94B-6800-D9DE-D3A1-F84BEA1B88A4}"/>
                </a:ext>
              </a:extLst>
            </p:cNvPr>
            <p:cNvSpPr txBox="1"/>
            <p:nvPr/>
          </p:nvSpPr>
          <p:spPr>
            <a:xfrm>
              <a:off x="10229848" y="9527971"/>
              <a:ext cx="392430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Inselleben</a:t>
              </a:r>
              <a:r>
                <a:rPr lang="en-US" sz="32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…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0BF3EF9F-F417-C795-FB13-41D031A33966}"/>
                </a:ext>
              </a:extLst>
            </p:cNvPr>
            <p:cNvSpPr txBox="1"/>
            <p:nvPr/>
          </p:nvSpPr>
          <p:spPr>
            <a:xfrm>
              <a:off x="10229848" y="10141552"/>
              <a:ext cx="3924305" cy="11180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Kein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Intergration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in Teams, SharePoint, M365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vorhanden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? Alles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fühlt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sich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schwerfällig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an?</a:t>
              </a:r>
            </a:p>
          </p:txBody>
        </p:sp>
      </p:grpSp>
      <p:grpSp>
        <p:nvGrpSpPr>
          <p:cNvPr id="23" name="Group 5">
            <a:extLst>
              <a:ext uri="{FF2B5EF4-FFF2-40B4-BE49-F238E27FC236}">
                <a16:creationId xmlns:a16="http://schemas.microsoft.com/office/drawing/2014/main" id="{02AA3D13-15AE-4B21-B438-3D0DC2B1029D}"/>
              </a:ext>
            </a:extLst>
          </p:cNvPr>
          <p:cNvGrpSpPr/>
          <p:nvPr/>
        </p:nvGrpSpPr>
        <p:grpSpPr>
          <a:xfrm>
            <a:off x="15046165" y="9527971"/>
            <a:ext cx="3924305" cy="1731644"/>
            <a:chOff x="15046165" y="9527971"/>
            <a:chExt cx="3924305" cy="17316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56848A-F827-E4B1-F3A6-ABA6C1156D81}"/>
                </a:ext>
              </a:extLst>
            </p:cNvPr>
            <p:cNvSpPr txBox="1"/>
            <p:nvPr/>
          </p:nvSpPr>
          <p:spPr>
            <a:xfrm>
              <a:off x="15046165" y="9527971"/>
              <a:ext cx="392430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Einsame</a:t>
              </a:r>
              <a:r>
                <a:rPr lang="en-US" sz="32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Wüste</a:t>
              </a:r>
              <a:r>
                <a:rPr lang="en-US" sz="32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…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86D7B61-CC5F-40A0-24B0-52ADAE62044E}"/>
                </a:ext>
              </a:extLst>
            </p:cNvPr>
            <p:cNvSpPr txBox="1"/>
            <p:nvPr/>
          </p:nvSpPr>
          <p:spPr>
            <a:xfrm>
              <a:off x="15046165" y="10141552"/>
              <a:ext cx="3924305" cy="11180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Kein Mensch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hier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?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Könnte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dran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liegen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dass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die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Lösung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zu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kompliziert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oder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veraltet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ist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?</a:t>
              </a:r>
            </a:p>
          </p:txBody>
        </p:sp>
      </p:grpSp>
      <p:grpSp>
        <p:nvGrpSpPr>
          <p:cNvPr id="35" name="Group 251">
            <a:extLst>
              <a:ext uri="{FF2B5EF4-FFF2-40B4-BE49-F238E27FC236}">
                <a16:creationId xmlns:a16="http://schemas.microsoft.com/office/drawing/2014/main" id="{C4E7C142-00C1-0F29-3F49-3DCE38184C72}"/>
              </a:ext>
            </a:extLst>
          </p:cNvPr>
          <p:cNvGrpSpPr/>
          <p:nvPr/>
        </p:nvGrpSpPr>
        <p:grpSpPr>
          <a:xfrm>
            <a:off x="6852886" y="5594064"/>
            <a:ext cx="1004182" cy="1416334"/>
            <a:chOff x="1498601" y="3040063"/>
            <a:chExt cx="279400" cy="422276"/>
          </a:xfrm>
          <a:solidFill>
            <a:schemeClr val="bg1"/>
          </a:solidFill>
        </p:grpSpPr>
        <p:sp>
          <p:nvSpPr>
            <p:cNvPr id="36" name="Freeform 165">
              <a:extLst>
                <a:ext uri="{FF2B5EF4-FFF2-40B4-BE49-F238E27FC236}">
                  <a16:creationId xmlns:a16="http://schemas.microsoft.com/office/drawing/2014/main" id="{E9193CBF-905B-89B8-47F5-AB4D4C57C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601" y="3040063"/>
              <a:ext cx="279400" cy="17463"/>
            </a:xfrm>
            <a:custGeom>
              <a:avLst/>
              <a:gdLst>
                <a:gd name="T0" fmla="*/ 9 w 281"/>
                <a:gd name="T1" fmla="*/ 18 h 18"/>
                <a:gd name="T2" fmla="*/ 272 w 281"/>
                <a:gd name="T3" fmla="*/ 18 h 18"/>
                <a:gd name="T4" fmla="*/ 281 w 281"/>
                <a:gd name="T5" fmla="*/ 9 h 18"/>
                <a:gd name="T6" fmla="*/ 272 w 281"/>
                <a:gd name="T7" fmla="*/ 0 h 18"/>
                <a:gd name="T8" fmla="*/ 9 w 281"/>
                <a:gd name="T9" fmla="*/ 0 h 18"/>
                <a:gd name="T10" fmla="*/ 0 w 281"/>
                <a:gd name="T11" fmla="*/ 9 h 18"/>
                <a:gd name="T12" fmla="*/ 9 w 281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18">
                  <a:moveTo>
                    <a:pt x="9" y="18"/>
                  </a:moveTo>
                  <a:cubicBezTo>
                    <a:pt x="272" y="18"/>
                    <a:pt x="272" y="18"/>
                    <a:pt x="272" y="18"/>
                  </a:cubicBezTo>
                  <a:cubicBezTo>
                    <a:pt x="277" y="18"/>
                    <a:pt x="281" y="14"/>
                    <a:pt x="281" y="9"/>
                  </a:cubicBezTo>
                  <a:cubicBezTo>
                    <a:pt x="281" y="4"/>
                    <a:pt x="277" y="0"/>
                    <a:pt x="27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166">
              <a:extLst>
                <a:ext uri="{FF2B5EF4-FFF2-40B4-BE49-F238E27FC236}">
                  <a16:creationId xmlns:a16="http://schemas.microsoft.com/office/drawing/2014/main" id="{AB9A7729-D785-8B05-C77D-426571333A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1301" y="3065463"/>
              <a:ext cx="254000" cy="371475"/>
            </a:xfrm>
            <a:custGeom>
              <a:avLst/>
              <a:gdLst>
                <a:gd name="T0" fmla="*/ 255 w 255"/>
                <a:gd name="T1" fmla="*/ 56 h 372"/>
                <a:gd name="T2" fmla="*/ 255 w 255"/>
                <a:gd name="T3" fmla="*/ 9 h 372"/>
                <a:gd name="T4" fmla="*/ 245 w 255"/>
                <a:gd name="T5" fmla="*/ 0 h 372"/>
                <a:gd name="T6" fmla="*/ 11 w 255"/>
                <a:gd name="T7" fmla="*/ 0 h 372"/>
                <a:gd name="T8" fmla="*/ 1 w 255"/>
                <a:gd name="T9" fmla="*/ 9 h 372"/>
                <a:gd name="T10" fmla="*/ 1 w 255"/>
                <a:gd name="T11" fmla="*/ 56 h 372"/>
                <a:gd name="T12" fmla="*/ 78 w 255"/>
                <a:gd name="T13" fmla="*/ 186 h 372"/>
                <a:gd name="T14" fmla="*/ 0 w 255"/>
                <a:gd name="T15" fmla="*/ 316 h 372"/>
                <a:gd name="T16" fmla="*/ 0 w 255"/>
                <a:gd name="T17" fmla="*/ 363 h 372"/>
                <a:gd name="T18" fmla="*/ 9 w 255"/>
                <a:gd name="T19" fmla="*/ 372 h 372"/>
                <a:gd name="T20" fmla="*/ 245 w 255"/>
                <a:gd name="T21" fmla="*/ 372 h 372"/>
                <a:gd name="T22" fmla="*/ 255 w 255"/>
                <a:gd name="T23" fmla="*/ 363 h 372"/>
                <a:gd name="T24" fmla="*/ 255 w 255"/>
                <a:gd name="T25" fmla="*/ 316 h 372"/>
                <a:gd name="T26" fmla="*/ 177 w 255"/>
                <a:gd name="T27" fmla="*/ 186 h 372"/>
                <a:gd name="T28" fmla="*/ 255 w 255"/>
                <a:gd name="T29" fmla="*/ 56 h 372"/>
                <a:gd name="T30" fmla="*/ 127 w 255"/>
                <a:gd name="T31" fmla="*/ 297 h 372"/>
                <a:gd name="T32" fmla="*/ 184 w 255"/>
                <a:gd name="T33" fmla="*/ 354 h 372"/>
                <a:gd name="T34" fmla="*/ 71 w 255"/>
                <a:gd name="T35" fmla="*/ 354 h 372"/>
                <a:gd name="T36" fmla="*/ 127 w 255"/>
                <a:gd name="T37" fmla="*/ 297 h 372"/>
                <a:gd name="T38" fmla="*/ 155 w 255"/>
                <a:gd name="T39" fmla="*/ 178 h 372"/>
                <a:gd name="T40" fmla="*/ 151 w 255"/>
                <a:gd name="T41" fmla="*/ 186 h 372"/>
                <a:gd name="T42" fmla="*/ 155 w 255"/>
                <a:gd name="T43" fmla="*/ 194 h 372"/>
                <a:gd name="T44" fmla="*/ 236 w 255"/>
                <a:gd name="T45" fmla="*/ 316 h 372"/>
                <a:gd name="T46" fmla="*/ 236 w 255"/>
                <a:gd name="T47" fmla="*/ 354 h 372"/>
                <a:gd name="T48" fmla="*/ 210 w 255"/>
                <a:gd name="T49" fmla="*/ 354 h 372"/>
                <a:gd name="T50" fmla="*/ 137 w 255"/>
                <a:gd name="T51" fmla="*/ 280 h 372"/>
                <a:gd name="T52" fmla="*/ 137 w 255"/>
                <a:gd name="T53" fmla="*/ 271 h 372"/>
                <a:gd name="T54" fmla="*/ 127 w 255"/>
                <a:gd name="T55" fmla="*/ 262 h 372"/>
                <a:gd name="T56" fmla="*/ 118 w 255"/>
                <a:gd name="T57" fmla="*/ 271 h 372"/>
                <a:gd name="T58" fmla="*/ 118 w 255"/>
                <a:gd name="T59" fmla="*/ 280 h 372"/>
                <a:gd name="T60" fmla="*/ 45 w 255"/>
                <a:gd name="T61" fmla="*/ 354 h 372"/>
                <a:gd name="T62" fmla="*/ 19 w 255"/>
                <a:gd name="T63" fmla="*/ 354 h 372"/>
                <a:gd name="T64" fmla="*/ 19 w 255"/>
                <a:gd name="T65" fmla="*/ 316 h 372"/>
                <a:gd name="T66" fmla="*/ 100 w 255"/>
                <a:gd name="T67" fmla="*/ 194 h 372"/>
                <a:gd name="T68" fmla="*/ 104 w 255"/>
                <a:gd name="T69" fmla="*/ 186 h 372"/>
                <a:gd name="T70" fmla="*/ 100 w 255"/>
                <a:gd name="T71" fmla="*/ 178 h 372"/>
                <a:gd name="T72" fmla="*/ 20 w 255"/>
                <a:gd name="T73" fmla="*/ 56 h 372"/>
                <a:gd name="T74" fmla="*/ 20 w 255"/>
                <a:gd name="T75" fmla="*/ 19 h 372"/>
                <a:gd name="T76" fmla="*/ 236 w 255"/>
                <a:gd name="T77" fmla="*/ 19 h 372"/>
                <a:gd name="T78" fmla="*/ 236 w 255"/>
                <a:gd name="T79" fmla="*/ 56 h 372"/>
                <a:gd name="T80" fmla="*/ 155 w 255"/>
                <a:gd name="T81" fmla="*/ 178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5" h="372">
                  <a:moveTo>
                    <a:pt x="255" y="56"/>
                  </a:moveTo>
                  <a:cubicBezTo>
                    <a:pt x="255" y="9"/>
                    <a:pt x="255" y="9"/>
                    <a:pt x="255" y="9"/>
                  </a:cubicBezTo>
                  <a:cubicBezTo>
                    <a:pt x="255" y="4"/>
                    <a:pt x="250" y="0"/>
                    <a:pt x="24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1" y="4"/>
                    <a:pt x="1" y="9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121"/>
                    <a:pt x="48" y="165"/>
                    <a:pt x="78" y="186"/>
                  </a:cubicBezTo>
                  <a:cubicBezTo>
                    <a:pt x="45" y="210"/>
                    <a:pt x="0" y="253"/>
                    <a:pt x="0" y="316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68"/>
                    <a:pt x="4" y="372"/>
                    <a:pt x="9" y="372"/>
                  </a:cubicBezTo>
                  <a:cubicBezTo>
                    <a:pt x="245" y="372"/>
                    <a:pt x="245" y="372"/>
                    <a:pt x="245" y="372"/>
                  </a:cubicBezTo>
                  <a:cubicBezTo>
                    <a:pt x="250" y="372"/>
                    <a:pt x="255" y="368"/>
                    <a:pt x="255" y="363"/>
                  </a:cubicBezTo>
                  <a:cubicBezTo>
                    <a:pt x="255" y="316"/>
                    <a:pt x="255" y="316"/>
                    <a:pt x="255" y="316"/>
                  </a:cubicBezTo>
                  <a:cubicBezTo>
                    <a:pt x="255" y="252"/>
                    <a:pt x="207" y="208"/>
                    <a:pt x="177" y="186"/>
                  </a:cubicBezTo>
                  <a:cubicBezTo>
                    <a:pt x="210" y="162"/>
                    <a:pt x="255" y="119"/>
                    <a:pt x="255" y="56"/>
                  </a:cubicBezTo>
                  <a:close/>
                  <a:moveTo>
                    <a:pt x="127" y="297"/>
                  </a:moveTo>
                  <a:cubicBezTo>
                    <a:pt x="184" y="354"/>
                    <a:pt x="184" y="354"/>
                    <a:pt x="184" y="354"/>
                  </a:cubicBezTo>
                  <a:cubicBezTo>
                    <a:pt x="71" y="354"/>
                    <a:pt x="71" y="354"/>
                    <a:pt x="71" y="354"/>
                  </a:cubicBezTo>
                  <a:lnTo>
                    <a:pt x="127" y="297"/>
                  </a:lnTo>
                  <a:close/>
                  <a:moveTo>
                    <a:pt x="155" y="178"/>
                  </a:moveTo>
                  <a:cubicBezTo>
                    <a:pt x="152" y="180"/>
                    <a:pt x="151" y="183"/>
                    <a:pt x="151" y="186"/>
                  </a:cubicBezTo>
                  <a:cubicBezTo>
                    <a:pt x="151" y="189"/>
                    <a:pt x="152" y="192"/>
                    <a:pt x="155" y="194"/>
                  </a:cubicBezTo>
                  <a:cubicBezTo>
                    <a:pt x="179" y="209"/>
                    <a:pt x="236" y="252"/>
                    <a:pt x="236" y="316"/>
                  </a:cubicBezTo>
                  <a:cubicBezTo>
                    <a:pt x="236" y="354"/>
                    <a:pt x="236" y="354"/>
                    <a:pt x="236" y="354"/>
                  </a:cubicBezTo>
                  <a:cubicBezTo>
                    <a:pt x="210" y="354"/>
                    <a:pt x="210" y="354"/>
                    <a:pt x="210" y="354"/>
                  </a:cubicBezTo>
                  <a:cubicBezTo>
                    <a:pt x="137" y="280"/>
                    <a:pt x="137" y="280"/>
                    <a:pt x="137" y="280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66"/>
                    <a:pt x="133" y="262"/>
                    <a:pt x="127" y="262"/>
                  </a:cubicBezTo>
                  <a:cubicBezTo>
                    <a:pt x="122" y="262"/>
                    <a:pt x="118" y="266"/>
                    <a:pt x="118" y="271"/>
                  </a:cubicBezTo>
                  <a:cubicBezTo>
                    <a:pt x="118" y="280"/>
                    <a:pt x="118" y="280"/>
                    <a:pt x="118" y="280"/>
                  </a:cubicBezTo>
                  <a:cubicBezTo>
                    <a:pt x="45" y="354"/>
                    <a:pt x="45" y="354"/>
                    <a:pt x="45" y="354"/>
                  </a:cubicBezTo>
                  <a:cubicBezTo>
                    <a:pt x="19" y="354"/>
                    <a:pt x="19" y="354"/>
                    <a:pt x="19" y="354"/>
                  </a:cubicBezTo>
                  <a:cubicBezTo>
                    <a:pt x="19" y="316"/>
                    <a:pt x="19" y="316"/>
                    <a:pt x="19" y="316"/>
                  </a:cubicBezTo>
                  <a:cubicBezTo>
                    <a:pt x="19" y="254"/>
                    <a:pt x="69" y="213"/>
                    <a:pt x="100" y="194"/>
                  </a:cubicBezTo>
                  <a:cubicBezTo>
                    <a:pt x="102" y="192"/>
                    <a:pt x="104" y="189"/>
                    <a:pt x="104" y="186"/>
                  </a:cubicBezTo>
                  <a:cubicBezTo>
                    <a:pt x="104" y="183"/>
                    <a:pt x="102" y="180"/>
                    <a:pt x="100" y="178"/>
                  </a:cubicBezTo>
                  <a:cubicBezTo>
                    <a:pt x="76" y="163"/>
                    <a:pt x="20" y="121"/>
                    <a:pt x="20" y="56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36" y="19"/>
                    <a:pt x="236" y="19"/>
                    <a:pt x="236" y="19"/>
                  </a:cubicBezTo>
                  <a:cubicBezTo>
                    <a:pt x="236" y="56"/>
                    <a:pt x="236" y="56"/>
                    <a:pt x="236" y="56"/>
                  </a:cubicBezTo>
                  <a:cubicBezTo>
                    <a:pt x="236" y="118"/>
                    <a:pt x="185" y="159"/>
                    <a:pt x="155" y="1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167">
              <a:extLst>
                <a:ext uri="{FF2B5EF4-FFF2-40B4-BE49-F238E27FC236}">
                  <a16:creationId xmlns:a16="http://schemas.microsoft.com/office/drawing/2014/main" id="{66F55296-D9F2-86EC-B8BE-9B5A6ADF21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66864" y="3155951"/>
              <a:ext cx="147638" cy="77788"/>
            </a:xfrm>
            <a:custGeom>
              <a:avLst/>
              <a:gdLst>
                <a:gd name="T0" fmla="*/ 138 w 148"/>
                <a:gd name="T1" fmla="*/ 0 h 78"/>
                <a:gd name="T2" fmla="*/ 10 w 148"/>
                <a:gd name="T3" fmla="*/ 0 h 78"/>
                <a:gd name="T4" fmla="*/ 2 w 148"/>
                <a:gd name="T5" fmla="*/ 5 h 78"/>
                <a:gd name="T6" fmla="*/ 2 w 148"/>
                <a:gd name="T7" fmla="*/ 14 h 78"/>
                <a:gd name="T8" fmla="*/ 65 w 148"/>
                <a:gd name="T9" fmla="*/ 75 h 78"/>
                <a:gd name="T10" fmla="*/ 67 w 148"/>
                <a:gd name="T11" fmla="*/ 76 h 78"/>
                <a:gd name="T12" fmla="*/ 72 w 148"/>
                <a:gd name="T13" fmla="*/ 78 h 78"/>
                <a:gd name="T14" fmla="*/ 78 w 148"/>
                <a:gd name="T15" fmla="*/ 76 h 78"/>
                <a:gd name="T16" fmla="*/ 88 w 148"/>
                <a:gd name="T17" fmla="*/ 69 h 78"/>
                <a:gd name="T18" fmla="*/ 146 w 148"/>
                <a:gd name="T19" fmla="*/ 14 h 78"/>
                <a:gd name="T20" fmla="*/ 147 w 148"/>
                <a:gd name="T21" fmla="*/ 5 h 78"/>
                <a:gd name="T22" fmla="*/ 138 w 148"/>
                <a:gd name="T23" fmla="*/ 0 h 78"/>
                <a:gd name="T24" fmla="*/ 77 w 148"/>
                <a:gd name="T25" fmla="*/ 54 h 78"/>
                <a:gd name="T26" fmla="*/ 72 w 148"/>
                <a:gd name="T27" fmla="*/ 57 h 78"/>
                <a:gd name="T28" fmla="*/ 28 w 148"/>
                <a:gd name="T29" fmla="*/ 19 h 78"/>
                <a:gd name="T30" fmla="*/ 120 w 148"/>
                <a:gd name="T31" fmla="*/ 19 h 78"/>
                <a:gd name="T32" fmla="*/ 77 w 148"/>
                <a:gd name="T33" fmla="*/ 5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8" h="78">
                  <a:moveTo>
                    <a:pt x="13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3" y="2"/>
                    <a:pt x="2" y="5"/>
                  </a:cubicBezTo>
                  <a:cubicBezTo>
                    <a:pt x="0" y="8"/>
                    <a:pt x="0" y="11"/>
                    <a:pt x="2" y="14"/>
                  </a:cubicBezTo>
                  <a:cubicBezTo>
                    <a:pt x="18" y="41"/>
                    <a:pt x="41" y="58"/>
                    <a:pt x="65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9" y="78"/>
                    <a:pt x="70" y="78"/>
                    <a:pt x="72" y="78"/>
                  </a:cubicBezTo>
                  <a:cubicBezTo>
                    <a:pt x="74" y="78"/>
                    <a:pt x="76" y="78"/>
                    <a:pt x="78" y="76"/>
                  </a:cubicBezTo>
                  <a:cubicBezTo>
                    <a:pt x="81" y="74"/>
                    <a:pt x="85" y="72"/>
                    <a:pt x="88" y="69"/>
                  </a:cubicBezTo>
                  <a:cubicBezTo>
                    <a:pt x="110" y="54"/>
                    <a:pt x="132" y="38"/>
                    <a:pt x="146" y="14"/>
                  </a:cubicBezTo>
                  <a:cubicBezTo>
                    <a:pt x="148" y="11"/>
                    <a:pt x="148" y="8"/>
                    <a:pt x="147" y="5"/>
                  </a:cubicBezTo>
                  <a:cubicBezTo>
                    <a:pt x="145" y="2"/>
                    <a:pt x="142" y="0"/>
                    <a:pt x="138" y="0"/>
                  </a:cubicBezTo>
                  <a:close/>
                  <a:moveTo>
                    <a:pt x="77" y="54"/>
                  </a:moveTo>
                  <a:cubicBezTo>
                    <a:pt x="76" y="55"/>
                    <a:pt x="74" y="56"/>
                    <a:pt x="72" y="57"/>
                  </a:cubicBezTo>
                  <a:cubicBezTo>
                    <a:pt x="55" y="45"/>
                    <a:pt x="40" y="34"/>
                    <a:pt x="28" y="19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08" y="32"/>
                    <a:pt x="93" y="43"/>
                    <a:pt x="77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Freeform 168">
              <a:extLst>
                <a:ext uri="{FF2B5EF4-FFF2-40B4-BE49-F238E27FC236}">
                  <a16:creationId xmlns:a16="http://schemas.microsoft.com/office/drawing/2014/main" id="{C006C5EE-540A-08DD-163E-96C8AD63F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601" y="3444876"/>
              <a:ext cx="279400" cy="17463"/>
            </a:xfrm>
            <a:custGeom>
              <a:avLst/>
              <a:gdLst>
                <a:gd name="T0" fmla="*/ 272 w 281"/>
                <a:gd name="T1" fmla="*/ 0 h 18"/>
                <a:gd name="T2" fmla="*/ 9 w 281"/>
                <a:gd name="T3" fmla="*/ 0 h 18"/>
                <a:gd name="T4" fmla="*/ 0 w 281"/>
                <a:gd name="T5" fmla="*/ 9 h 18"/>
                <a:gd name="T6" fmla="*/ 9 w 281"/>
                <a:gd name="T7" fmla="*/ 18 h 18"/>
                <a:gd name="T8" fmla="*/ 272 w 281"/>
                <a:gd name="T9" fmla="*/ 18 h 18"/>
                <a:gd name="T10" fmla="*/ 281 w 281"/>
                <a:gd name="T11" fmla="*/ 9 h 18"/>
                <a:gd name="T12" fmla="*/ 272 w 28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18">
                  <a:moveTo>
                    <a:pt x="27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272" y="18"/>
                    <a:pt x="272" y="18"/>
                    <a:pt x="272" y="18"/>
                  </a:cubicBezTo>
                  <a:cubicBezTo>
                    <a:pt x="277" y="18"/>
                    <a:pt x="281" y="14"/>
                    <a:pt x="281" y="9"/>
                  </a:cubicBezTo>
                  <a:cubicBezTo>
                    <a:pt x="281" y="4"/>
                    <a:pt x="277" y="0"/>
                    <a:pt x="2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Freeform 169">
              <a:extLst>
                <a:ext uri="{FF2B5EF4-FFF2-40B4-BE49-F238E27FC236}">
                  <a16:creationId xmlns:a16="http://schemas.microsoft.com/office/drawing/2014/main" id="{019CB6E3-3EED-88E8-EE70-D88A597B1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776" y="3287713"/>
              <a:ext cx="19050" cy="30163"/>
            </a:xfrm>
            <a:custGeom>
              <a:avLst/>
              <a:gdLst>
                <a:gd name="T0" fmla="*/ 9 w 19"/>
                <a:gd name="T1" fmla="*/ 0 h 31"/>
                <a:gd name="T2" fmla="*/ 0 w 19"/>
                <a:gd name="T3" fmla="*/ 9 h 31"/>
                <a:gd name="T4" fmla="*/ 0 w 19"/>
                <a:gd name="T5" fmla="*/ 22 h 31"/>
                <a:gd name="T6" fmla="*/ 9 w 19"/>
                <a:gd name="T7" fmla="*/ 31 h 31"/>
                <a:gd name="T8" fmla="*/ 19 w 19"/>
                <a:gd name="T9" fmla="*/ 22 h 31"/>
                <a:gd name="T10" fmla="*/ 19 w 19"/>
                <a:gd name="T11" fmla="*/ 9 h 31"/>
                <a:gd name="T12" fmla="*/ 9 w 1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1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7"/>
                    <a:pt x="4" y="31"/>
                    <a:pt x="9" y="31"/>
                  </a:cubicBezTo>
                  <a:cubicBezTo>
                    <a:pt x="15" y="31"/>
                    <a:pt x="19" y="27"/>
                    <a:pt x="19" y="22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4"/>
                    <a:pt x="15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Freeform 170">
              <a:extLst>
                <a:ext uri="{FF2B5EF4-FFF2-40B4-BE49-F238E27FC236}">
                  <a16:creationId xmlns:a16="http://schemas.microsoft.com/office/drawing/2014/main" id="{6D19313C-D7BB-8D12-E17E-2FCE896AD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8776" y="3248026"/>
              <a:ext cx="19050" cy="31750"/>
            </a:xfrm>
            <a:custGeom>
              <a:avLst/>
              <a:gdLst>
                <a:gd name="T0" fmla="*/ 9 w 19"/>
                <a:gd name="T1" fmla="*/ 0 h 32"/>
                <a:gd name="T2" fmla="*/ 0 w 19"/>
                <a:gd name="T3" fmla="*/ 10 h 32"/>
                <a:gd name="T4" fmla="*/ 0 w 19"/>
                <a:gd name="T5" fmla="*/ 23 h 32"/>
                <a:gd name="T6" fmla="*/ 9 w 19"/>
                <a:gd name="T7" fmla="*/ 32 h 32"/>
                <a:gd name="T8" fmla="*/ 19 w 19"/>
                <a:gd name="T9" fmla="*/ 23 h 32"/>
                <a:gd name="T10" fmla="*/ 19 w 19"/>
                <a:gd name="T11" fmla="*/ 10 h 32"/>
                <a:gd name="T12" fmla="*/ 9 w 19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2">
                  <a:moveTo>
                    <a:pt x="9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2"/>
                    <a:pt x="9" y="32"/>
                  </a:cubicBezTo>
                  <a:cubicBezTo>
                    <a:pt x="15" y="32"/>
                    <a:pt x="19" y="28"/>
                    <a:pt x="19" y="2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4"/>
                    <a:pt x="15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42" name="Freeform 47">
            <a:extLst>
              <a:ext uri="{FF2B5EF4-FFF2-40B4-BE49-F238E27FC236}">
                <a16:creationId xmlns:a16="http://schemas.microsoft.com/office/drawing/2014/main" id="{AE12108E-F356-5395-B326-DB297456CD6F}"/>
              </a:ext>
            </a:extLst>
          </p:cNvPr>
          <p:cNvSpPr>
            <a:spLocks noEditPoints="1"/>
          </p:cNvSpPr>
          <p:nvPr/>
        </p:nvSpPr>
        <p:spPr bwMode="auto">
          <a:xfrm>
            <a:off x="16204649" y="5373050"/>
            <a:ext cx="1660009" cy="1705085"/>
          </a:xfrm>
          <a:custGeom>
            <a:avLst/>
            <a:gdLst>
              <a:gd name="T0" fmla="*/ 160 w 353"/>
              <a:gd name="T1" fmla="*/ 191 h 354"/>
              <a:gd name="T2" fmla="*/ 150 w 353"/>
              <a:gd name="T3" fmla="*/ 266 h 354"/>
              <a:gd name="T4" fmla="*/ 176 w 353"/>
              <a:gd name="T5" fmla="*/ 298 h 354"/>
              <a:gd name="T6" fmla="*/ 196 w 353"/>
              <a:gd name="T7" fmla="*/ 212 h 354"/>
              <a:gd name="T8" fmla="*/ 264 w 353"/>
              <a:gd name="T9" fmla="*/ 226 h 354"/>
              <a:gd name="T10" fmla="*/ 265 w 353"/>
              <a:gd name="T11" fmla="*/ 211 h 354"/>
              <a:gd name="T12" fmla="*/ 169 w 353"/>
              <a:gd name="T13" fmla="*/ 130 h 354"/>
              <a:gd name="T14" fmla="*/ 167 w 353"/>
              <a:gd name="T15" fmla="*/ 97 h 354"/>
              <a:gd name="T16" fmla="*/ 152 w 353"/>
              <a:gd name="T17" fmla="*/ 92 h 354"/>
              <a:gd name="T18" fmla="*/ 132 w 353"/>
              <a:gd name="T19" fmla="*/ 75 h 354"/>
              <a:gd name="T20" fmla="*/ 83 w 353"/>
              <a:gd name="T21" fmla="*/ 66 h 354"/>
              <a:gd name="T22" fmla="*/ 61 w 353"/>
              <a:gd name="T23" fmla="*/ 159 h 354"/>
              <a:gd name="T24" fmla="*/ 112 w 353"/>
              <a:gd name="T25" fmla="*/ 189 h 354"/>
              <a:gd name="T26" fmla="*/ 123 w 353"/>
              <a:gd name="T27" fmla="*/ 166 h 354"/>
              <a:gd name="T28" fmla="*/ 176 w 353"/>
              <a:gd name="T29" fmla="*/ 0 h 354"/>
              <a:gd name="T30" fmla="*/ 176 w 353"/>
              <a:gd name="T31" fmla="*/ 354 h 354"/>
              <a:gd name="T32" fmla="*/ 176 w 353"/>
              <a:gd name="T33" fmla="*/ 0 h 354"/>
              <a:gd name="T34" fmla="*/ 16 w 353"/>
              <a:gd name="T35" fmla="*/ 177 h 354"/>
              <a:gd name="T36" fmla="*/ 337 w 353"/>
              <a:gd name="T37" fmla="*/ 177 h 354"/>
              <a:gd name="T38" fmla="*/ 320 w 353"/>
              <a:gd name="T39" fmla="*/ 164 h 354"/>
              <a:gd name="T40" fmla="*/ 318 w 353"/>
              <a:gd name="T41" fmla="*/ 150 h 354"/>
              <a:gd name="T42" fmla="*/ 315 w 353"/>
              <a:gd name="T43" fmla="*/ 137 h 354"/>
              <a:gd name="T44" fmla="*/ 310 w 353"/>
              <a:gd name="T45" fmla="*/ 122 h 354"/>
              <a:gd name="T46" fmla="*/ 304 w 353"/>
              <a:gd name="T47" fmla="*/ 110 h 354"/>
              <a:gd name="T48" fmla="*/ 298 w 353"/>
              <a:gd name="T49" fmla="*/ 100 h 354"/>
              <a:gd name="T50" fmla="*/ 292 w 353"/>
              <a:gd name="T51" fmla="*/ 91 h 354"/>
              <a:gd name="T52" fmla="*/ 272 w 353"/>
              <a:gd name="T53" fmla="*/ 69 h 354"/>
              <a:gd name="T54" fmla="*/ 264 w 353"/>
              <a:gd name="T55" fmla="*/ 62 h 354"/>
              <a:gd name="T56" fmla="*/ 213 w 353"/>
              <a:gd name="T57" fmla="*/ 59 h 354"/>
              <a:gd name="T58" fmla="*/ 220 w 353"/>
              <a:gd name="T59" fmla="*/ 96 h 354"/>
              <a:gd name="T60" fmla="*/ 264 w 353"/>
              <a:gd name="T61" fmla="*/ 113 h 354"/>
              <a:gd name="T62" fmla="*/ 288 w 353"/>
              <a:gd name="T63" fmla="*/ 200 h 354"/>
              <a:gd name="T64" fmla="*/ 317 w 353"/>
              <a:gd name="T65" fmla="*/ 208 h 354"/>
              <a:gd name="T66" fmla="*/ 320 w 353"/>
              <a:gd name="T67" fmla="*/ 194 h 354"/>
              <a:gd name="T68" fmla="*/ 321 w 353"/>
              <a:gd name="T69" fmla="*/ 177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3" h="354">
                <a:moveTo>
                  <a:pt x="196" y="212"/>
                </a:moveTo>
                <a:cubicBezTo>
                  <a:pt x="179" y="197"/>
                  <a:pt x="181" y="191"/>
                  <a:pt x="160" y="191"/>
                </a:cubicBezTo>
                <a:cubicBezTo>
                  <a:pt x="138" y="191"/>
                  <a:pt x="124" y="196"/>
                  <a:pt x="130" y="226"/>
                </a:cubicBezTo>
                <a:cubicBezTo>
                  <a:pt x="136" y="256"/>
                  <a:pt x="152" y="243"/>
                  <a:pt x="150" y="266"/>
                </a:cubicBezTo>
                <a:cubicBezTo>
                  <a:pt x="149" y="289"/>
                  <a:pt x="154" y="294"/>
                  <a:pt x="158" y="299"/>
                </a:cubicBezTo>
                <a:cubicBezTo>
                  <a:pt x="161" y="305"/>
                  <a:pt x="172" y="321"/>
                  <a:pt x="176" y="298"/>
                </a:cubicBezTo>
                <a:cubicBezTo>
                  <a:pt x="180" y="276"/>
                  <a:pt x="187" y="263"/>
                  <a:pt x="196" y="252"/>
                </a:cubicBezTo>
                <a:cubicBezTo>
                  <a:pt x="204" y="241"/>
                  <a:pt x="213" y="227"/>
                  <a:pt x="196" y="212"/>
                </a:cubicBezTo>
                <a:moveTo>
                  <a:pt x="265" y="211"/>
                </a:moveTo>
                <a:cubicBezTo>
                  <a:pt x="259" y="214"/>
                  <a:pt x="260" y="222"/>
                  <a:pt x="264" y="226"/>
                </a:cubicBezTo>
                <a:cubicBezTo>
                  <a:pt x="269" y="231"/>
                  <a:pt x="279" y="236"/>
                  <a:pt x="282" y="226"/>
                </a:cubicBezTo>
                <a:cubicBezTo>
                  <a:pt x="285" y="217"/>
                  <a:pt x="271" y="207"/>
                  <a:pt x="265" y="211"/>
                </a:cubicBezTo>
                <a:moveTo>
                  <a:pt x="137" y="159"/>
                </a:moveTo>
                <a:cubicBezTo>
                  <a:pt x="138" y="148"/>
                  <a:pt x="157" y="136"/>
                  <a:pt x="169" y="130"/>
                </a:cubicBezTo>
                <a:cubicBezTo>
                  <a:pt x="182" y="125"/>
                  <a:pt x="193" y="123"/>
                  <a:pt x="192" y="113"/>
                </a:cubicBezTo>
                <a:cubicBezTo>
                  <a:pt x="190" y="104"/>
                  <a:pt x="187" y="97"/>
                  <a:pt x="167" y="97"/>
                </a:cubicBezTo>
                <a:cubicBezTo>
                  <a:pt x="148" y="97"/>
                  <a:pt x="156" y="123"/>
                  <a:pt x="140" y="107"/>
                </a:cubicBezTo>
                <a:cubicBezTo>
                  <a:pt x="124" y="92"/>
                  <a:pt x="144" y="96"/>
                  <a:pt x="152" y="92"/>
                </a:cubicBezTo>
                <a:cubicBezTo>
                  <a:pt x="160" y="89"/>
                  <a:pt x="168" y="74"/>
                  <a:pt x="154" y="73"/>
                </a:cubicBezTo>
                <a:cubicBezTo>
                  <a:pt x="140" y="72"/>
                  <a:pt x="143" y="79"/>
                  <a:pt x="132" y="75"/>
                </a:cubicBezTo>
                <a:cubicBezTo>
                  <a:pt x="120" y="71"/>
                  <a:pt x="115" y="89"/>
                  <a:pt x="108" y="87"/>
                </a:cubicBezTo>
                <a:cubicBezTo>
                  <a:pt x="104" y="85"/>
                  <a:pt x="91" y="76"/>
                  <a:pt x="83" y="66"/>
                </a:cubicBezTo>
                <a:cubicBezTo>
                  <a:pt x="67" y="80"/>
                  <a:pt x="53" y="98"/>
                  <a:pt x="44" y="118"/>
                </a:cubicBezTo>
                <a:cubicBezTo>
                  <a:pt x="47" y="145"/>
                  <a:pt x="61" y="159"/>
                  <a:pt x="61" y="159"/>
                </a:cubicBezTo>
                <a:cubicBezTo>
                  <a:pt x="61" y="159"/>
                  <a:pt x="69" y="177"/>
                  <a:pt x="114" y="198"/>
                </a:cubicBezTo>
                <a:cubicBezTo>
                  <a:pt x="114" y="198"/>
                  <a:pt x="122" y="199"/>
                  <a:pt x="112" y="189"/>
                </a:cubicBezTo>
                <a:cubicBezTo>
                  <a:pt x="102" y="179"/>
                  <a:pt x="91" y="166"/>
                  <a:pt x="104" y="160"/>
                </a:cubicBezTo>
                <a:cubicBezTo>
                  <a:pt x="116" y="153"/>
                  <a:pt x="120" y="154"/>
                  <a:pt x="123" y="166"/>
                </a:cubicBezTo>
                <a:cubicBezTo>
                  <a:pt x="126" y="178"/>
                  <a:pt x="136" y="171"/>
                  <a:pt x="137" y="159"/>
                </a:cubicBezTo>
                <a:moveTo>
                  <a:pt x="176" y="0"/>
                </a:moveTo>
                <a:cubicBezTo>
                  <a:pt x="79" y="0"/>
                  <a:pt x="0" y="79"/>
                  <a:pt x="0" y="177"/>
                </a:cubicBezTo>
                <a:cubicBezTo>
                  <a:pt x="0" y="274"/>
                  <a:pt x="79" y="354"/>
                  <a:pt x="176" y="354"/>
                </a:cubicBezTo>
                <a:cubicBezTo>
                  <a:pt x="274" y="354"/>
                  <a:pt x="353" y="274"/>
                  <a:pt x="353" y="177"/>
                </a:cubicBezTo>
                <a:cubicBezTo>
                  <a:pt x="353" y="79"/>
                  <a:pt x="274" y="0"/>
                  <a:pt x="176" y="0"/>
                </a:cubicBezTo>
                <a:moveTo>
                  <a:pt x="176" y="337"/>
                </a:moveTo>
                <a:cubicBezTo>
                  <a:pt x="88" y="337"/>
                  <a:pt x="16" y="266"/>
                  <a:pt x="16" y="177"/>
                </a:cubicBezTo>
                <a:cubicBezTo>
                  <a:pt x="16" y="88"/>
                  <a:pt x="88" y="16"/>
                  <a:pt x="176" y="16"/>
                </a:cubicBezTo>
                <a:cubicBezTo>
                  <a:pt x="265" y="16"/>
                  <a:pt x="337" y="88"/>
                  <a:pt x="337" y="177"/>
                </a:cubicBezTo>
                <a:cubicBezTo>
                  <a:pt x="337" y="266"/>
                  <a:pt x="265" y="337"/>
                  <a:pt x="176" y="337"/>
                </a:cubicBezTo>
                <a:moveTo>
                  <a:pt x="320" y="164"/>
                </a:moveTo>
                <a:cubicBezTo>
                  <a:pt x="320" y="162"/>
                  <a:pt x="320" y="161"/>
                  <a:pt x="320" y="159"/>
                </a:cubicBezTo>
                <a:cubicBezTo>
                  <a:pt x="319" y="156"/>
                  <a:pt x="319" y="153"/>
                  <a:pt x="318" y="150"/>
                </a:cubicBezTo>
                <a:cubicBezTo>
                  <a:pt x="318" y="149"/>
                  <a:pt x="318" y="147"/>
                  <a:pt x="317" y="146"/>
                </a:cubicBezTo>
                <a:cubicBezTo>
                  <a:pt x="317" y="143"/>
                  <a:pt x="316" y="140"/>
                  <a:pt x="315" y="137"/>
                </a:cubicBezTo>
                <a:cubicBezTo>
                  <a:pt x="315" y="136"/>
                  <a:pt x="314" y="134"/>
                  <a:pt x="314" y="133"/>
                </a:cubicBezTo>
                <a:cubicBezTo>
                  <a:pt x="313" y="129"/>
                  <a:pt x="311" y="125"/>
                  <a:pt x="310" y="122"/>
                </a:cubicBezTo>
                <a:cubicBezTo>
                  <a:pt x="309" y="120"/>
                  <a:pt x="308" y="119"/>
                  <a:pt x="308" y="117"/>
                </a:cubicBezTo>
                <a:cubicBezTo>
                  <a:pt x="307" y="115"/>
                  <a:pt x="305" y="113"/>
                  <a:pt x="304" y="110"/>
                </a:cubicBezTo>
                <a:cubicBezTo>
                  <a:pt x="303" y="109"/>
                  <a:pt x="302" y="107"/>
                  <a:pt x="301" y="105"/>
                </a:cubicBezTo>
                <a:cubicBezTo>
                  <a:pt x="300" y="103"/>
                  <a:pt x="299" y="102"/>
                  <a:pt x="298" y="100"/>
                </a:cubicBezTo>
                <a:cubicBezTo>
                  <a:pt x="297" y="98"/>
                  <a:pt x="296" y="96"/>
                  <a:pt x="294" y="94"/>
                </a:cubicBezTo>
                <a:cubicBezTo>
                  <a:pt x="294" y="93"/>
                  <a:pt x="293" y="92"/>
                  <a:pt x="292" y="91"/>
                </a:cubicBezTo>
                <a:cubicBezTo>
                  <a:pt x="286" y="83"/>
                  <a:pt x="280" y="76"/>
                  <a:pt x="273" y="70"/>
                </a:cubicBezTo>
                <a:cubicBezTo>
                  <a:pt x="273" y="70"/>
                  <a:pt x="272" y="69"/>
                  <a:pt x="272" y="69"/>
                </a:cubicBezTo>
                <a:cubicBezTo>
                  <a:pt x="269" y="67"/>
                  <a:pt x="267" y="65"/>
                  <a:pt x="264" y="62"/>
                </a:cubicBezTo>
                <a:cubicBezTo>
                  <a:pt x="264" y="62"/>
                  <a:pt x="264" y="62"/>
                  <a:pt x="264" y="62"/>
                </a:cubicBezTo>
                <a:cubicBezTo>
                  <a:pt x="252" y="53"/>
                  <a:pt x="240" y="46"/>
                  <a:pt x="226" y="41"/>
                </a:cubicBezTo>
                <a:cubicBezTo>
                  <a:pt x="222" y="48"/>
                  <a:pt x="218" y="56"/>
                  <a:pt x="213" y="59"/>
                </a:cubicBezTo>
                <a:cubicBezTo>
                  <a:pt x="206" y="63"/>
                  <a:pt x="206" y="79"/>
                  <a:pt x="220" y="78"/>
                </a:cubicBezTo>
                <a:cubicBezTo>
                  <a:pt x="220" y="78"/>
                  <a:pt x="216" y="82"/>
                  <a:pt x="220" y="96"/>
                </a:cubicBezTo>
                <a:cubicBezTo>
                  <a:pt x="224" y="111"/>
                  <a:pt x="231" y="114"/>
                  <a:pt x="250" y="106"/>
                </a:cubicBezTo>
                <a:cubicBezTo>
                  <a:pt x="259" y="102"/>
                  <a:pt x="265" y="104"/>
                  <a:pt x="264" y="113"/>
                </a:cubicBezTo>
                <a:cubicBezTo>
                  <a:pt x="262" y="131"/>
                  <a:pt x="248" y="130"/>
                  <a:pt x="259" y="160"/>
                </a:cubicBezTo>
                <a:cubicBezTo>
                  <a:pt x="265" y="178"/>
                  <a:pt x="282" y="185"/>
                  <a:pt x="288" y="200"/>
                </a:cubicBezTo>
                <a:cubicBezTo>
                  <a:pt x="291" y="207"/>
                  <a:pt x="304" y="214"/>
                  <a:pt x="314" y="219"/>
                </a:cubicBezTo>
                <a:cubicBezTo>
                  <a:pt x="316" y="215"/>
                  <a:pt x="316" y="212"/>
                  <a:pt x="317" y="208"/>
                </a:cubicBezTo>
                <a:cubicBezTo>
                  <a:pt x="318" y="206"/>
                  <a:pt x="318" y="205"/>
                  <a:pt x="318" y="203"/>
                </a:cubicBezTo>
                <a:cubicBezTo>
                  <a:pt x="319" y="200"/>
                  <a:pt x="319" y="197"/>
                  <a:pt x="320" y="194"/>
                </a:cubicBezTo>
                <a:cubicBezTo>
                  <a:pt x="320" y="193"/>
                  <a:pt x="320" y="191"/>
                  <a:pt x="320" y="190"/>
                </a:cubicBezTo>
                <a:cubicBezTo>
                  <a:pt x="320" y="186"/>
                  <a:pt x="321" y="181"/>
                  <a:pt x="321" y="177"/>
                </a:cubicBezTo>
                <a:cubicBezTo>
                  <a:pt x="321" y="172"/>
                  <a:pt x="320" y="168"/>
                  <a:pt x="320" y="16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3" name="Freeform 44">
            <a:extLst>
              <a:ext uri="{FF2B5EF4-FFF2-40B4-BE49-F238E27FC236}">
                <a16:creationId xmlns:a16="http://schemas.microsoft.com/office/drawing/2014/main" id="{A57760BC-43A6-3EAF-C316-0151DEDAEFF4}"/>
              </a:ext>
            </a:extLst>
          </p:cNvPr>
          <p:cNvSpPr>
            <a:spLocks noEditPoints="1"/>
          </p:cNvSpPr>
          <p:nvPr/>
        </p:nvSpPr>
        <p:spPr bwMode="auto">
          <a:xfrm>
            <a:off x="11279452" y="5578736"/>
            <a:ext cx="1742282" cy="1397794"/>
          </a:xfrm>
          <a:custGeom>
            <a:avLst/>
            <a:gdLst>
              <a:gd name="T0" fmla="*/ 351 w 353"/>
              <a:gd name="T1" fmla="*/ 139 h 289"/>
              <a:gd name="T2" fmla="*/ 303 w 353"/>
              <a:gd name="T3" fmla="*/ 91 h 289"/>
              <a:gd name="T4" fmla="*/ 297 w 353"/>
              <a:gd name="T5" fmla="*/ 88 h 289"/>
              <a:gd name="T6" fmla="*/ 289 w 353"/>
              <a:gd name="T7" fmla="*/ 96 h 289"/>
              <a:gd name="T8" fmla="*/ 291 w 353"/>
              <a:gd name="T9" fmla="*/ 102 h 289"/>
              <a:gd name="T10" fmla="*/ 326 w 353"/>
              <a:gd name="T11" fmla="*/ 137 h 289"/>
              <a:gd name="T12" fmla="*/ 132 w 353"/>
              <a:gd name="T13" fmla="*/ 137 h 289"/>
              <a:gd name="T14" fmla="*/ 241 w 353"/>
              <a:gd name="T15" fmla="*/ 28 h 289"/>
              <a:gd name="T16" fmla="*/ 241 w 353"/>
              <a:gd name="T17" fmla="*/ 72 h 289"/>
              <a:gd name="T18" fmla="*/ 249 w 353"/>
              <a:gd name="T19" fmla="*/ 80 h 289"/>
              <a:gd name="T20" fmla="*/ 257 w 353"/>
              <a:gd name="T21" fmla="*/ 72 h 289"/>
              <a:gd name="T22" fmla="*/ 257 w 353"/>
              <a:gd name="T23" fmla="*/ 8 h 289"/>
              <a:gd name="T24" fmla="*/ 249 w 353"/>
              <a:gd name="T25" fmla="*/ 0 h 289"/>
              <a:gd name="T26" fmla="*/ 185 w 353"/>
              <a:gd name="T27" fmla="*/ 0 h 289"/>
              <a:gd name="T28" fmla="*/ 176 w 353"/>
              <a:gd name="T29" fmla="*/ 8 h 289"/>
              <a:gd name="T30" fmla="*/ 185 w 353"/>
              <a:gd name="T31" fmla="*/ 16 h 289"/>
              <a:gd name="T32" fmla="*/ 229 w 353"/>
              <a:gd name="T33" fmla="*/ 16 h 289"/>
              <a:gd name="T34" fmla="*/ 109 w 353"/>
              <a:gd name="T35" fmla="*/ 137 h 289"/>
              <a:gd name="T36" fmla="*/ 63 w 353"/>
              <a:gd name="T37" fmla="*/ 137 h 289"/>
              <a:gd name="T38" fmla="*/ 32 w 353"/>
              <a:gd name="T39" fmla="*/ 113 h 289"/>
              <a:gd name="T40" fmla="*/ 0 w 353"/>
              <a:gd name="T41" fmla="*/ 145 h 289"/>
              <a:gd name="T42" fmla="*/ 32 w 353"/>
              <a:gd name="T43" fmla="*/ 177 h 289"/>
              <a:gd name="T44" fmla="*/ 63 w 353"/>
              <a:gd name="T45" fmla="*/ 153 h 289"/>
              <a:gd name="T46" fmla="*/ 109 w 353"/>
              <a:gd name="T47" fmla="*/ 153 h 289"/>
              <a:gd name="T48" fmla="*/ 229 w 353"/>
              <a:gd name="T49" fmla="*/ 273 h 289"/>
              <a:gd name="T50" fmla="*/ 185 w 353"/>
              <a:gd name="T51" fmla="*/ 273 h 289"/>
              <a:gd name="T52" fmla="*/ 176 w 353"/>
              <a:gd name="T53" fmla="*/ 281 h 289"/>
              <a:gd name="T54" fmla="*/ 185 w 353"/>
              <a:gd name="T55" fmla="*/ 289 h 289"/>
              <a:gd name="T56" fmla="*/ 249 w 353"/>
              <a:gd name="T57" fmla="*/ 289 h 289"/>
              <a:gd name="T58" fmla="*/ 257 w 353"/>
              <a:gd name="T59" fmla="*/ 281 h 289"/>
              <a:gd name="T60" fmla="*/ 257 w 353"/>
              <a:gd name="T61" fmla="*/ 217 h 289"/>
              <a:gd name="T62" fmla="*/ 249 w 353"/>
              <a:gd name="T63" fmla="*/ 209 h 289"/>
              <a:gd name="T64" fmla="*/ 241 w 353"/>
              <a:gd name="T65" fmla="*/ 217 h 289"/>
              <a:gd name="T66" fmla="*/ 241 w 353"/>
              <a:gd name="T67" fmla="*/ 262 h 289"/>
              <a:gd name="T68" fmla="*/ 132 w 353"/>
              <a:gd name="T69" fmla="*/ 153 h 289"/>
              <a:gd name="T70" fmla="*/ 326 w 353"/>
              <a:gd name="T71" fmla="*/ 153 h 289"/>
              <a:gd name="T72" fmla="*/ 291 w 353"/>
              <a:gd name="T73" fmla="*/ 187 h 289"/>
              <a:gd name="T74" fmla="*/ 289 w 353"/>
              <a:gd name="T75" fmla="*/ 193 h 289"/>
              <a:gd name="T76" fmla="*/ 297 w 353"/>
              <a:gd name="T77" fmla="*/ 201 h 289"/>
              <a:gd name="T78" fmla="*/ 303 w 353"/>
              <a:gd name="T79" fmla="*/ 198 h 289"/>
              <a:gd name="T80" fmla="*/ 351 w 353"/>
              <a:gd name="T81" fmla="*/ 150 h 289"/>
              <a:gd name="T82" fmla="*/ 353 w 353"/>
              <a:gd name="T83" fmla="*/ 145 h 289"/>
              <a:gd name="T84" fmla="*/ 351 w 353"/>
              <a:gd name="T85" fmla="*/ 139 h 289"/>
              <a:gd name="T86" fmla="*/ 32 w 353"/>
              <a:gd name="T87" fmla="*/ 161 h 289"/>
              <a:gd name="T88" fmla="*/ 16 w 353"/>
              <a:gd name="T89" fmla="*/ 145 h 289"/>
              <a:gd name="T90" fmla="*/ 32 w 353"/>
              <a:gd name="T91" fmla="*/ 129 h 289"/>
              <a:gd name="T92" fmla="*/ 48 w 353"/>
              <a:gd name="T93" fmla="*/ 145 h 289"/>
              <a:gd name="T94" fmla="*/ 32 w 353"/>
              <a:gd name="T95" fmla="*/ 161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3" h="289">
                <a:moveTo>
                  <a:pt x="351" y="139"/>
                </a:moveTo>
                <a:cubicBezTo>
                  <a:pt x="303" y="91"/>
                  <a:pt x="303" y="91"/>
                  <a:pt x="303" y="91"/>
                </a:cubicBezTo>
                <a:cubicBezTo>
                  <a:pt x="301" y="89"/>
                  <a:pt x="299" y="88"/>
                  <a:pt x="297" y="88"/>
                </a:cubicBezTo>
                <a:cubicBezTo>
                  <a:pt x="292" y="88"/>
                  <a:pt x="289" y="92"/>
                  <a:pt x="289" y="96"/>
                </a:cubicBezTo>
                <a:cubicBezTo>
                  <a:pt x="289" y="99"/>
                  <a:pt x="290" y="101"/>
                  <a:pt x="291" y="102"/>
                </a:cubicBezTo>
                <a:cubicBezTo>
                  <a:pt x="326" y="137"/>
                  <a:pt x="326" y="137"/>
                  <a:pt x="326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241" y="28"/>
                  <a:pt x="241" y="28"/>
                  <a:pt x="241" y="28"/>
                </a:cubicBezTo>
                <a:cubicBezTo>
                  <a:pt x="241" y="72"/>
                  <a:pt x="241" y="72"/>
                  <a:pt x="241" y="72"/>
                </a:cubicBezTo>
                <a:cubicBezTo>
                  <a:pt x="241" y="77"/>
                  <a:pt x="244" y="80"/>
                  <a:pt x="249" y="80"/>
                </a:cubicBezTo>
                <a:cubicBezTo>
                  <a:pt x="253" y="80"/>
                  <a:pt x="257" y="77"/>
                  <a:pt x="257" y="72"/>
                </a:cubicBezTo>
                <a:cubicBezTo>
                  <a:pt x="257" y="8"/>
                  <a:pt x="257" y="8"/>
                  <a:pt x="257" y="8"/>
                </a:cubicBezTo>
                <a:cubicBezTo>
                  <a:pt x="257" y="4"/>
                  <a:pt x="253" y="0"/>
                  <a:pt x="249" y="0"/>
                </a:cubicBezTo>
                <a:cubicBezTo>
                  <a:pt x="185" y="0"/>
                  <a:pt x="185" y="0"/>
                  <a:pt x="185" y="0"/>
                </a:cubicBezTo>
                <a:cubicBezTo>
                  <a:pt x="180" y="0"/>
                  <a:pt x="176" y="4"/>
                  <a:pt x="176" y="8"/>
                </a:cubicBezTo>
                <a:cubicBezTo>
                  <a:pt x="176" y="13"/>
                  <a:pt x="180" y="16"/>
                  <a:pt x="185" y="16"/>
                </a:cubicBezTo>
                <a:cubicBezTo>
                  <a:pt x="229" y="16"/>
                  <a:pt x="229" y="16"/>
                  <a:pt x="229" y="16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63" y="137"/>
                  <a:pt x="63" y="137"/>
                  <a:pt x="63" y="137"/>
                </a:cubicBezTo>
                <a:cubicBezTo>
                  <a:pt x="59" y="123"/>
                  <a:pt x="47" y="113"/>
                  <a:pt x="32" y="113"/>
                </a:cubicBezTo>
                <a:cubicBezTo>
                  <a:pt x="14" y="113"/>
                  <a:pt x="0" y="127"/>
                  <a:pt x="0" y="145"/>
                </a:cubicBezTo>
                <a:cubicBezTo>
                  <a:pt x="0" y="162"/>
                  <a:pt x="14" y="177"/>
                  <a:pt x="32" y="177"/>
                </a:cubicBezTo>
                <a:cubicBezTo>
                  <a:pt x="47" y="177"/>
                  <a:pt x="59" y="166"/>
                  <a:pt x="63" y="153"/>
                </a:cubicBezTo>
                <a:cubicBezTo>
                  <a:pt x="109" y="153"/>
                  <a:pt x="109" y="153"/>
                  <a:pt x="109" y="153"/>
                </a:cubicBezTo>
                <a:cubicBezTo>
                  <a:pt x="229" y="273"/>
                  <a:pt x="229" y="273"/>
                  <a:pt x="229" y="273"/>
                </a:cubicBezTo>
                <a:cubicBezTo>
                  <a:pt x="185" y="273"/>
                  <a:pt x="185" y="273"/>
                  <a:pt x="185" y="273"/>
                </a:cubicBezTo>
                <a:cubicBezTo>
                  <a:pt x="180" y="273"/>
                  <a:pt x="176" y="277"/>
                  <a:pt x="176" y="281"/>
                </a:cubicBezTo>
                <a:cubicBezTo>
                  <a:pt x="176" y="286"/>
                  <a:pt x="180" y="289"/>
                  <a:pt x="185" y="289"/>
                </a:cubicBezTo>
                <a:cubicBezTo>
                  <a:pt x="249" y="289"/>
                  <a:pt x="249" y="289"/>
                  <a:pt x="249" y="289"/>
                </a:cubicBezTo>
                <a:cubicBezTo>
                  <a:pt x="253" y="289"/>
                  <a:pt x="257" y="286"/>
                  <a:pt x="257" y="281"/>
                </a:cubicBezTo>
                <a:cubicBezTo>
                  <a:pt x="257" y="217"/>
                  <a:pt x="257" y="217"/>
                  <a:pt x="257" y="217"/>
                </a:cubicBezTo>
                <a:cubicBezTo>
                  <a:pt x="257" y="212"/>
                  <a:pt x="253" y="209"/>
                  <a:pt x="249" y="209"/>
                </a:cubicBezTo>
                <a:cubicBezTo>
                  <a:pt x="244" y="209"/>
                  <a:pt x="241" y="212"/>
                  <a:pt x="241" y="217"/>
                </a:cubicBezTo>
                <a:cubicBezTo>
                  <a:pt x="241" y="262"/>
                  <a:pt x="241" y="262"/>
                  <a:pt x="241" y="262"/>
                </a:cubicBezTo>
                <a:cubicBezTo>
                  <a:pt x="132" y="153"/>
                  <a:pt x="132" y="153"/>
                  <a:pt x="132" y="153"/>
                </a:cubicBezTo>
                <a:cubicBezTo>
                  <a:pt x="326" y="153"/>
                  <a:pt x="326" y="153"/>
                  <a:pt x="326" y="153"/>
                </a:cubicBezTo>
                <a:cubicBezTo>
                  <a:pt x="291" y="187"/>
                  <a:pt x="291" y="187"/>
                  <a:pt x="291" y="187"/>
                </a:cubicBezTo>
                <a:cubicBezTo>
                  <a:pt x="290" y="189"/>
                  <a:pt x="289" y="191"/>
                  <a:pt x="289" y="193"/>
                </a:cubicBezTo>
                <a:cubicBezTo>
                  <a:pt x="289" y="197"/>
                  <a:pt x="292" y="201"/>
                  <a:pt x="297" y="201"/>
                </a:cubicBezTo>
                <a:cubicBezTo>
                  <a:pt x="299" y="201"/>
                  <a:pt x="301" y="200"/>
                  <a:pt x="303" y="198"/>
                </a:cubicBezTo>
                <a:cubicBezTo>
                  <a:pt x="351" y="150"/>
                  <a:pt x="351" y="150"/>
                  <a:pt x="351" y="150"/>
                </a:cubicBezTo>
                <a:cubicBezTo>
                  <a:pt x="352" y="149"/>
                  <a:pt x="353" y="147"/>
                  <a:pt x="353" y="145"/>
                </a:cubicBezTo>
                <a:cubicBezTo>
                  <a:pt x="353" y="142"/>
                  <a:pt x="352" y="140"/>
                  <a:pt x="351" y="139"/>
                </a:cubicBezTo>
                <a:moveTo>
                  <a:pt x="32" y="161"/>
                </a:moveTo>
                <a:cubicBezTo>
                  <a:pt x="23" y="161"/>
                  <a:pt x="16" y="154"/>
                  <a:pt x="16" y="145"/>
                </a:cubicBezTo>
                <a:cubicBezTo>
                  <a:pt x="16" y="136"/>
                  <a:pt x="23" y="129"/>
                  <a:pt x="32" y="129"/>
                </a:cubicBezTo>
                <a:cubicBezTo>
                  <a:pt x="41" y="129"/>
                  <a:pt x="48" y="136"/>
                  <a:pt x="48" y="145"/>
                </a:cubicBezTo>
                <a:cubicBezTo>
                  <a:pt x="48" y="154"/>
                  <a:pt x="41" y="161"/>
                  <a:pt x="32" y="16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1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14384277" y="3697469"/>
            <a:ext cx="5248080" cy="5248080"/>
          </a:xfrm>
          <a:prstGeom prst="ellipse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87"/>
          <p:cNvSpPr>
            <a:spLocks noEditPoints="1"/>
          </p:cNvSpPr>
          <p:nvPr/>
        </p:nvSpPr>
        <p:spPr bwMode="auto">
          <a:xfrm>
            <a:off x="16079439" y="5427956"/>
            <a:ext cx="2268704" cy="1732226"/>
          </a:xfrm>
          <a:custGeom>
            <a:avLst/>
            <a:gdLst>
              <a:gd name="T0" fmla="*/ 553 w 556"/>
              <a:gd name="T1" fmla="*/ 186 h 425"/>
              <a:gd name="T2" fmla="*/ 538 w 556"/>
              <a:gd name="T3" fmla="*/ 174 h 425"/>
              <a:gd name="T4" fmla="*/ 507 w 556"/>
              <a:gd name="T5" fmla="*/ 209 h 425"/>
              <a:gd name="T6" fmla="*/ 514 w 556"/>
              <a:gd name="T7" fmla="*/ 186 h 425"/>
              <a:gd name="T8" fmla="*/ 499 w 556"/>
              <a:gd name="T9" fmla="*/ 174 h 425"/>
              <a:gd name="T10" fmla="*/ 455 w 556"/>
              <a:gd name="T11" fmla="*/ 209 h 425"/>
              <a:gd name="T12" fmla="*/ 474 w 556"/>
              <a:gd name="T13" fmla="*/ 172 h 425"/>
              <a:gd name="T14" fmla="*/ 431 w 556"/>
              <a:gd name="T15" fmla="*/ 209 h 425"/>
              <a:gd name="T16" fmla="*/ 212 w 556"/>
              <a:gd name="T17" fmla="*/ 0 h 425"/>
              <a:gd name="T18" fmla="*/ 212 w 556"/>
              <a:gd name="T19" fmla="*/ 425 h 425"/>
              <a:gd name="T20" fmla="*/ 431 w 556"/>
              <a:gd name="T21" fmla="*/ 228 h 425"/>
              <a:gd name="T22" fmla="*/ 468 w 556"/>
              <a:gd name="T23" fmla="*/ 268 h 425"/>
              <a:gd name="T24" fmla="*/ 475 w 556"/>
              <a:gd name="T25" fmla="*/ 252 h 425"/>
              <a:gd name="T26" fmla="*/ 469 w 556"/>
              <a:gd name="T27" fmla="*/ 228 h 425"/>
              <a:gd name="T28" fmla="*/ 507 w 556"/>
              <a:gd name="T29" fmla="*/ 268 h 425"/>
              <a:gd name="T30" fmla="*/ 514 w 556"/>
              <a:gd name="T31" fmla="*/ 252 h 425"/>
              <a:gd name="T32" fmla="*/ 507 w 556"/>
              <a:gd name="T33" fmla="*/ 228 h 425"/>
              <a:gd name="T34" fmla="*/ 538 w 556"/>
              <a:gd name="T35" fmla="*/ 264 h 425"/>
              <a:gd name="T36" fmla="*/ 551 w 556"/>
              <a:gd name="T37" fmla="*/ 265 h 425"/>
              <a:gd name="T38" fmla="*/ 525 w 556"/>
              <a:gd name="T39" fmla="*/ 219 h 425"/>
              <a:gd name="T40" fmla="*/ 18 w 556"/>
              <a:gd name="T41" fmla="*/ 212 h 425"/>
              <a:gd name="T42" fmla="*/ 406 w 556"/>
              <a:gd name="T43" fmla="*/ 209 h 425"/>
              <a:gd name="T44" fmla="*/ 212 w 556"/>
              <a:gd name="T45" fmla="*/ 52 h 425"/>
              <a:gd name="T46" fmla="*/ 212 w 556"/>
              <a:gd name="T47" fmla="*/ 372 h 425"/>
              <a:gd name="T48" fmla="*/ 405 w 556"/>
              <a:gd name="T49" fmla="*/ 228 h 425"/>
              <a:gd name="T50" fmla="*/ 320 w 556"/>
              <a:gd name="T51" fmla="*/ 209 h 425"/>
              <a:gd name="T52" fmla="*/ 105 w 556"/>
              <a:gd name="T53" fmla="*/ 212 h 425"/>
              <a:gd name="T54" fmla="*/ 319 w 556"/>
              <a:gd name="T55" fmla="*/ 228 h 425"/>
              <a:gd name="T56" fmla="*/ 212 w 556"/>
              <a:gd name="T57" fmla="*/ 354 h 425"/>
              <a:gd name="T58" fmla="*/ 212 w 556"/>
              <a:gd name="T59" fmla="*/ 71 h 425"/>
              <a:gd name="T60" fmla="*/ 320 w 556"/>
              <a:gd name="T61" fmla="*/ 209 h 425"/>
              <a:gd name="T62" fmla="*/ 212 w 556"/>
              <a:gd name="T63" fmla="*/ 157 h 425"/>
              <a:gd name="T64" fmla="*/ 212 w 556"/>
              <a:gd name="T65" fmla="*/ 268 h 425"/>
              <a:gd name="T66" fmla="*/ 300 w 556"/>
              <a:gd name="T67" fmla="*/ 228 h 425"/>
              <a:gd name="T68" fmla="*/ 123 w 556"/>
              <a:gd name="T69" fmla="*/ 212 h 425"/>
              <a:gd name="T70" fmla="*/ 301 w 556"/>
              <a:gd name="T71" fmla="*/ 209 h 425"/>
              <a:gd name="T72" fmla="*/ 219 w 556"/>
              <a:gd name="T73" fmla="*/ 228 h 425"/>
              <a:gd name="T74" fmla="*/ 212 w 556"/>
              <a:gd name="T75" fmla="*/ 249 h 425"/>
              <a:gd name="T76" fmla="*/ 212 w 556"/>
              <a:gd name="T77" fmla="*/ 176 h 425"/>
              <a:gd name="T78" fmla="*/ 219 w 556"/>
              <a:gd name="T79" fmla="*/ 209 h 425"/>
              <a:gd name="T80" fmla="*/ 219 w 556"/>
              <a:gd name="T81" fmla="*/ 228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56" h="425">
                <a:moveTo>
                  <a:pt x="525" y="219"/>
                </a:moveTo>
                <a:cubicBezTo>
                  <a:pt x="553" y="186"/>
                  <a:pt x="553" y="186"/>
                  <a:pt x="553" y="186"/>
                </a:cubicBezTo>
                <a:cubicBezTo>
                  <a:pt x="556" y="182"/>
                  <a:pt x="555" y="176"/>
                  <a:pt x="551" y="172"/>
                </a:cubicBezTo>
                <a:cubicBezTo>
                  <a:pt x="548" y="169"/>
                  <a:pt x="542" y="170"/>
                  <a:pt x="538" y="174"/>
                </a:cubicBezTo>
                <a:cubicBezTo>
                  <a:pt x="508" y="210"/>
                  <a:pt x="508" y="210"/>
                  <a:pt x="508" y="210"/>
                </a:cubicBezTo>
                <a:cubicBezTo>
                  <a:pt x="508" y="210"/>
                  <a:pt x="507" y="209"/>
                  <a:pt x="507" y="209"/>
                </a:cubicBezTo>
                <a:cubicBezTo>
                  <a:pt x="494" y="209"/>
                  <a:pt x="494" y="209"/>
                  <a:pt x="494" y="209"/>
                </a:cubicBezTo>
                <a:cubicBezTo>
                  <a:pt x="514" y="186"/>
                  <a:pt x="514" y="186"/>
                  <a:pt x="514" y="186"/>
                </a:cubicBezTo>
                <a:cubicBezTo>
                  <a:pt x="517" y="182"/>
                  <a:pt x="517" y="176"/>
                  <a:pt x="513" y="172"/>
                </a:cubicBezTo>
                <a:cubicBezTo>
                  <a:pt x="509" y="169"/>
                  <a:pt x="503" y="170"/>
                  <a:pt x="499" y="174"/>
                </a:cubicBezTo>
                <a:cubicBezTo>
                  <a:pt x="469" y="209"/>
                  <a:pt x="469" y="209"/>
                  <a:pt x="469" y="209"/>
                </a:cubicBezTo>
                <a:cubicBezTo>
                  <a:pt x="455" y="209"/>
                  <a:pt x="455" y="209"/>
                  <a:pt x="455" y="209"/>
                </a:cubicBezTo>
                <a:cubicBezTo>
                  <a:pt x="475" y="186"/>
                  <a:pt x="475" y="186"/>
                  <a:pt x="475" y="186"/>
                </a:cubicBezTo>
                <a:cubicBezTo>
                  <a:pt x="478" y="182"/>
                  <a:pt x="478" y="176"/>
                  <a:pt x="474" y="172"/>
                </a:cubicBezTo>
                <a:cubicBezTo>
                  <a:pt x="470" y="169"/>
                  <a:pt x="464" y="170"/>
                  <a:pt x="461" y="174"/>
                </a:cubicBezTo>
                <a:cubicBezTo>
                  <a:pt x="431" y="209"/>
                  <a:pt x="431" y="209"/>
                  <a:pt x="431" y="209"/>
                </a:cubicBezTo>
                <a:cubicBezTo>
                  <a:pt x="425" y="209"/>
                  <a:pt x="425" y="209"/>
                  <a:pt x="425" y="209"/>
                </a:cubicBezTo>
                <a:cubicBezTo>
                  <a:pt x="423" y="94"/>
                  <a:pt x="328" y="0"/>
                  <a:pt x="212" y="0"/>
                </a:cubicBezTo>
                <a:cubicBezTo>
                  <a:pt x="95" y="0"/>
                  <a:pt x="0" y="95"/>
                  <a:pt x="0" y="212"/>
                </a:cubicBezTo>
                <a:cubicBezTo>
                  <a:pt x="0" y="329"/>
                  <a:pt x="95" y="425"/>
                  <a:pt x="212" y="425"/>
                </a:cubicBezTo>
                <a:cubicBezTo>
                  <a:pt x="324" y="425"/>
                  <a:pt x="416" y="338"/>
                  <a:pt x="424" y="228"/>
                </a:cubicBezTo>
                <a:cubicBezTo>
                  <a:pt x="431" y="228"/>
                  <a:pt x="431" y="228"/>
                  <a:pt x="431" y="228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6"/>
                  <a:pt x="465" y="268"/>
                  <a:pt x="468" y="268"/>
                </a:cubicBezTo>
                <a:cubicBezTo>
                  <a:pt x="470" y="268"/>
                  <a:pt x="472" y="267"/>
                  <a:pt x="474" y="265"/>
                </a:cubicBezTo>
                <a:cubicBezTo>
                  <a:pt x="478" y="262"/>
                  <a:pt x="478" y="256"/>
                  <a:pt x="475" y="252"/>
                </a:cubicBezTo>
                <a:cubicBezTo>
                  <a:pt x="455" y="228"/>
                  <a:pt x="455" y="228"/>
                  <a:pt x="455" y="228"/>
                </a:cubicBezTo>
                <a:cubicBezTo>
                  <a:pt x="469" y="228"/>
                  <a:pt x="469" y="228"/>
                  <a:pt x="469" y="228"/>
                </a:cubicBezTo>
                <a:cubicBezTo>
                  <a:pt x="499" y="264"/>
                  <a:pt x="499" y="264"/>
                  <a:pt x="499" y="264"/>
                </a:cubicBezTo>
                <a:cubicBezTo>
                  <a:pt x="501" y="266"/>
                  <a:pt x="504" y="268"/>
                  <a:pt x="507" y="268"/>
                </a:cubicBezTo>
                <a:cubicBezTo>
                  <a:pt x="509" y="268"/>
                  <a:pt x="511" y="267"/>
                  <a:pt x="513" y="265"/>
                </a:cubicBezTo>
                <a:cubicBezTo>
                  <a:pt x="517" y="262"/>
                  <a:pt x="517" y="256"/>
                  <a:pt x="514" y="252"/>
                </a:cubicBezTo>
                <a:cubicBezTo>
                  <a:pt x="494" y="228"/>
                  <a:pt x="494" y="228"/>
                  <a:pt x="494" y="228"/>
                </a:cubicBezTo>
                <a:cubicBezTo>
                  <a:pt x="507" y="228"/>
                  <a:pt x="507" y="228"/>
                  <a:pt x="507" y="228"/>
                </a:cubicBezTo>
                <a:cubicBezTo>
                  <a:pt x="507" y="228"/>
                  <a:pt x="508" y="228"/>
                  <a:pt x="508" y="228"/>
                </a:cubicBezTo>
                <a:cubicBezTo>
                  <a:pt x="538" y="264"/>
                  <a:pt x="538" y="264"/>
                  <a:pt x="538" y="264"/>
                </a:cubicBezTo>
                <a:cubicBezTo>
                  <a:pt x="540" y="266"/>
                  <a:pt x="543" y="268"/>
                  <a:pt x="545" y="268"/>
                </a:cubicBezTo>
                <a:cubicBezTo>
                  <a:pt x="548" y="268"/>
                  <a:pt x="550" y="267"/>
                  <a:pt x="551" y="265"/>
                </a:cubicBezTo>
                <a:cubicBezTo>
                  <a:pt x="555" y="262"/>
                  <a:pt x="556" y="256"/>
                  <a:pt x="553" y="252"/>
                </a:cubicBezTo>
                <a:lnTo>
                  <a:pt x="525" y="219"/>
                </a:lnTo>
                <a:close/>
                <a:moveTo>
                  <a:pt x="212" y="406"/>
                </a:moveTo>
                <a:cubicBezTo>
                  <a:pt x="105" y="406"/>
                  <a:pt x="18" y="319"/>
                  <a:pt x="18" y="212"/>
                </a:cubicBezTo>
                <a:cubicBezTo>
                  <a:pt x="18" y="105"/>
                  <a:pt x="105" y="19"/>
                  <a:pt x="212" y="19"/>
                </a:cubicBezTo>
                <a:cubicBezTo>
                  <a:pt x="318" y="19"/>
                  <a:pt x="404" y="104"/>
                  <a:pt x="406" y="209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1" y="123"/>
                  <a:pt x="299" y="52"/>
                  <a:pt x="212" y="52"/>
                </a:cubicBezTo>
                <a:cubicBezTo>
                  <a:pt x="124" y="52"/>
                  <a:pt x="52" y="124"/>
                  <a:pt x="52" y="212"/>
                </a:cubicBezTo>
                <a:cubicBezTo>
                  <a:pt x="52" y="301"/>
                  <a:pt x="124" y="372"/>
                  <a:pt x="212" y="372"/>
                </a:cubicBezTo>
                <a:cubicBezTo>
                  <a:pt x="295" y="372"/>
                  <a:pt x="363" y="309"/>
                  <a:pt x="371" y="228"/>
                </a:cubicBezTo>
                <a:cubicBezTo>
                  <a:pt x="405" y="228"/>
                  <a:pt x="405" y="228"/>
                  <a:pt x="405" y="228"/>
                </a:cubicBezTo>
                <a:cubicBezTo>
                  <a:pt x="397" y="328"/>
                  <a:pt x="314" y="406"/>
                  <a:pt x="212" y="406"/>
                </a:cubicBezTo>
                <a:close/>
                <a:moveTo>
                  <a:pt x="320" y="209"/>
                </a:moveTo>
                <a:cubicBezTo>
                  <a:pt x="318" y="151"/>
                  <a:pt x="271" y="105"/>
                  <a:pt x="212" y="105"/>
                </a:cubicBezTo>
                <a:cubicBezTo>
                  <a:pt x="153" y="105"/>
                  <a:pt x="105" y="153"/>
                  <a:pt x="105" y="212"/>
                </a:cubicBezTo>
                <a:cubicBezTo>
                  <a:pt x="105" y="272"/>
                  <a:pt x="153" y="320"/>
                  <a:pt x="212" y="320"/>
                </a:cubicBezTo>
                <a:cubicBezTo>
                  <a:pt x="266" y="320"/>
                  <a:pt x="311" y="280"/>
                  <a:pt x="319" y="228"/>
                </a:cubicBezTo>
                <a:cubicBezTo>
                  <a:pt x="353" y="228"/>
                  <a:pt x="353" y="228"/>
                  <a:pt x="353" y="228"/>
                </a:cubicBezTo>
                <a:cubicBezTo>
                  <a:pt x="345" y="299"/>
                  <a:pt x="285" y="354"/>
                  <a:pt x="212" y="354"/>
                </a:cubicBezTo>
                <a:cubicBezTo>
                  <a:pt x="134" y="354"/>
                  <a:pt x="71" y="290"/>
                  <a:pt x="71" y="212"/>
                </a:cubicBezTo>
                <a:cubicBezTo>
                  <a:pt x="71" y="134"/>
                  <a:pt x="134" y="71"/>
                  <a:pt x="212" y="71"/>
                </a:cubicBezTo>
                <a:cubicBezTo>
                  <a:pt x="289" y="71"/>
                  <a:pt x="352" y="133"/>
                  <a:pt x="353" y="209"/>
                </a:cubicBezTo>
                <a:lnTo>
                  <a:pt x="320" y="209"/>
                </a:lnTo>
                <a:close/>
                <a:moveTo>
                  <a:pt x="267" y="209"/>
                </a:moveTo>
                <a:cubicBezTo>
                  <a:pt x="266" y="180"/>
                  <a:pt x="242" y="157"/>
                  <a:pt x="212" y="157"/>
                </a:cubicBezTo>
                <a:cubicBezTo>
                  <a:pt x="182" y="157"/>
                  <a:pt x="157" y="182"/>
                  <a:pt x="157" y="212"/>
                </a:cubicBezTo>
                <a:cubicBezTo>
                  <a:pt x="157" y="243"/>
                  <a:pt x="182" y="268"/>
                  <a:pt x="212" y="268"/>
                </a:cubicBezTo>
                <a:cubicBezTo>
                  <a:pt x="237" y="268"/>
                  <a:pt x="258" y="251"/>
                  <a:pt x="265" y="228"/>
                </a:cubicBezTo>
                <a:cubicBezTo>
                  <a:pt x="300" y="228"/>
                  <a:pt x="300" y="228"/>
                  <a:pt x="300" y="228"/>
                </a:cubicBezTo>
                <a:cubicBezTo>
                  <a:pt x="292" y="270"/>
                  <a:pt x="256" y="301"/>
                  <a:pt x="212" y="301"/>
                </a:cubicBezTo>
                <a:cubicBezTo>
                  <a:pt x="163" y="301"/>
                  <a:pt x="123" y="261"/>
                  <a:pt x="123" y="212"/>
                </a:cubicBezTo>
                <a:cubicBezTo>
                  <a:pt x="123" y="163"/>
                  <a:pt x="163" y="123"/>
                  <a:pt x="212" y="123"/>
                </a:cubicBezTo>
                <a:cubicBezTo>
                  <a:pt x="260" y="123"/>
                  <a:pt x="300" y="162"/>
                  <a:pt x="301" y="209"/>
                </a:cubicBezTo>
                <a:lnTo>
                  <a:pt x="267" y="209"/>
                </a:lnTo>
                <a:close/>
                <a:moveTo>
                  <a:pt x="219" y="228"/>
                </a:moveTo>
                <a:cubicBezTo>
                  <a:pt x="245" y="228"/>
                  <a:pt x="245" y="228"/>
                  <a:pt x="245" y="228"/>
                </a:cubicBezTo>
                <a:cubicBezTo>
                  <a:pt x="239" y="240"/>
                  <a:pt x="227" y="249"/>
                  <a:pt x="212" y="249"/>
                </a:cubicBezTo>
                <a:cubicBezTo>
                  <a:pt x="192" y="249"/>
                  <a:pt x="176" y="232"/>
                  <a:pt x="176" y="212"/>
                </a:cubicBezTo>
                <a:cubicBezTo>
                  <a:pt x="176" y="192"/>
                  <a:pt x="192" y="176"/>
                  <a:pt x="212" y="176"/>
                </a:cubicBezTo>
                <a:cubicBezTo>
                  <a:pt x="231" y="176"/>
                  <a:pt x="247" y="191"/>
                  <a:pt x="249" y="209"/>
                </a:cubicBezTo>
                <a:cubicBezTo>
                  <a:pt x="219" y="209"/>
                  <a:pt x="219" y="209"/>
                  <a:pt x="219" y="209"/>
                </a:cubicBezTo>
                <a:cubicBezTo>
                  <a:pt x="214" y="209"/>
                  <a:pt x="209" y="214"/>
                  <a:pt x="209" y="219"/>
                </a:cubicBezTo>
                <a:cubicBezTo>
                  <a:pt x="209" y="224"/>
                  <a:pt x="214" y="228"/>
                  <a:pt x="219" y="2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Darum Power IMS?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sp>
        <p:nvSpPr>
          <p:cNvPr id="10" name="Oval 9"/>
          <p:cNvSpPr/>
          <p:nvPr/>
        </p:nvSpPr>
        <p:spPr>
          <a:xfrm>
            <a:off x="9567960" y="3697469"/>
            <a:ext cx="5248080" cy="524808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1081886" y="5367596"/>
            <a:ext cx="2220228" cy="1907826"/>
            <a:chOff x="10555287" y="5878513"/>
            <a:chExt cx="4851401" cy="4168775"/>
          </a:xfrm>
          <a:solidFill>
            <a:schemeClr val="bg1"/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10555287" y="5878513"/>
              <a:ext cx="4851401" cy="4168775"/>
            </a:xfrm>
            <a:custGeom>
              <a:avLst/>
              <a:gdLst>
                <a:gd name="T0" fmla="*/ 6713 w 9271"/>
                <a:gd name="T1" fmla="*/ 0 h 7969"/>
                <a:gd name="T2" fmla="*/ 5683 w 9271"/>
                <a:gd name="T3" fmla="*/ 855 h 7969"/>
                <a:gd name="T4" fmla="*/ 1612 w 9271"/>
                <a:gd name="T5" fmla="*/ 1829 h 7969"/>
                <a:gd name="T6" fmla="*/ 3402 w 9271"/>
                <a:gd name="T7" fmla="*/ 2680 h 7969"/>
                <a:gd name="T8" fmla="*/ 6791 w 9271"/>
                <a:gd name="T9" fmla="*/ 4882 h 7969"/>
                <a:gd name="T10" fmla="*/ 6907 w 9271"/>
                <a:gd name="T11" fmla="*/ 5639 h 7969"/>
                <a:gd name="T12" fmla="*/ 5442 w 9271"/>
                <a:gd name="T13" fmla="*/ 4764 h 7969"/>
                <a:gd name="T14" fmla="*/ 6612 w 9271"/>
                <a:gd name="T15" fmla="*/ 6254 h 7969"/>
                <a:gd name="T16" fmla="*/ 4827 w 9271"/>
                <a:gd name="T17" fmla="*/ 5085 h 7969"/>
                <a:gd name="T18" fmla="*/ 5996 w 9271"/>
                <a:gd name="T19" fmla="*/ 6870 h 7969"/>
                <a:gd name="T20" fmla="*/ 4506 w 9271"/>
                <a:gd name="T21" fmla="*/ 5701 h 7969"/>
                <a:gd name="T22" fmla="*/ 5381 w 9271"/>
                <a:gd name="T23" fmla="*/ 7165 h 7969"/>
                <a:gd name="T24" fmla="*/ 376 w 9271"/>
                <a:gd name="T25" fmla="*/ 2802 h 7969"/>
                <a:gd name="T26" fmla="*/ 1222 w 9271"/>
                <a:gd name="T27" fmla="*/ 4238 h 7969"/>
                <a:gd name="T28" fmla="*/ 894 w 9271"/>
                <a:gd name="T29" fmla="*/ 5369 h 7969"/>
                <a:gd name="T30" fmla="*/ 1510 w 9271"/>
                <a:gd name="T31" fmla="*/ 5985 h 7969"/>
                <a:gd name="T32" fmla="*/ 2126 w 9271"/>
                <a:gd name="T33" fmla="*/ 6600 h 7969"/>
                <a:gd name="T34" fmla="*/ 2741 w 9271"/>
                <a:gd name="T35" fmla="*/ 7216 h 7969"/>
                <a:gd name="T36" fmla="*/ 3652 w 9271"/>
                <a:gd name="T37" fmla="*/ 7323 h 7969"/>
                <a:gd name="T38" fmla="*/ 5220 w 9271"/>
                <a:gd name="T39" fmla="*/ 7969 h 7969"/>
                <a:gd name="T40" fmla="*/ 6291 w 9271"/>
                <a:gd name="T41" fmla="*/ 7165 h 7969"/>
                <a:gd name="T42" fmla="*/ 7094 w 9271"/>
                <a:gd name="T43" fmla="*/ 6121 h 7969"/>
                <a:gd name="T44" fmla="*/ 7233 w 9271"/>
                <a:gd name="T45" fmla="*/ 4734 h 7969"/>
                <a:gd name="T46" fmla="*/ 9027 w 9271"/>
                <a:gd name="T47" fmla="*/ 2054 h 7969"/>
                <a:gd name="T48" fmla="*/ 1189 w 9271"/>
                <a:gd name="T49" fmla="*/ 5074 h 7969"/>
                <a:gd name="T50" fmla="*/ 1817 w 9271"/>
                <a:gd name="T51" fmla="*/ 4874 h 7969"/>
                <a:gd name="T52" fmla="*/ 1912 w 9271"/>
                <a:gd name="T53" fmla="*/ 5797 h 7969"/>
                <a:gd name="T54" fmla="*/ 2112 w 9271"/>
                <a:gd name="T55" fmla="*/ 5169 h 7969"/>
                <a:gd name="T56" fmla="*/ 2741 w 9271"/>
                <a:gd name="T57" fmla="*/ 6412 h 7969"/>
                <a:gd name="T58" fmla="*/ 2376 w 9271"/>
                <a:gd name="T59" fmla="*/ 6198 h 7969"/>
                <a:gd name="T60" fmla="*/ 3049 w 9271"/>
                <a:gd name="T61" fmla="*/ 6105 h 7969"/>
                <a:gd name="T62" fmla="*/ 3143 w 9271"/>
                <a:gd name="T63" fmla="*/ 7028 h 7969"/>
                <a:gd name="T64" fmla="*/ 3344 w 9271"/>
                <a:gd name="T65" fmla="*/ 6400 h 7969"/>
                <a:gd name="T66" fmla="*/ 6938 w 9271"/>
                <a:gd name="T67" fmla="*/ 4439 h 7969"/>
                <a:gd name="T68" fmla="*/ 3310 w 9271"/>
                <a:gd name="T69" fmla="*/ 1960 h 7969"/>
                <a:gd name="T70" fmla="*/ 2993 w 9271"/>
                <a:gd name="T71" fmla="*/ 2598 h 7969"/>
                <a:gd name="T72" fmla="*/ 1926 w 9271"/>
                <a:gd name="T73" fmla="*/ 2382 h 7969"/>
                <a:gd name="T74" fmla="*/ 3553 w 9271"/>
                <a:gd name="T75" fmla="*/ 897 h 7969"/>
                <a:gd name="T76" fmla="*/ 6938 w 9271"/>
                <a:gd name="T77" fmla="*/ 4439 h 7969"/>
                <a:gd name="T78" fmla="*/ 6125 w 9271"/>
                <a:gd name="T79" fmla="*/ 1215 h 7969"/>
                <a:gd name="T80" fmla="*/ 6564 w 9271"/>
                <a:gd name="T81" fmla="*/ 478 h 7969"/>
                <a:gd name="T82" fmla="*/ 8732 w 9271"/>
                <a:gd name="T83" fmla="*/ 2349 h 7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71" h="7969">
                  <a:moveTo>
                    <a:pt x="9027" y="2054"/>
                  </a:moveTo>
                  <a:cubicBezTo>
                    <a:pt x="7156" y="184"/>
                    <a:pt x="7156" y="184"/>
                    <a:pt x="7156" y="184"/>
                  </a:cubicBezTo>
                  <a:cubicBezTo>
                    <a:pt x="7037" y="65"/>
                    <a:pt x="6880" y="0"/>
                    <a:pt x="6713" y="0"/>
                  </a:cubicBezTo>
                  <a:cubicBezTo>
                    <a:pt x="6545" y="0"/>
                    <a:pt x="6388" y="65"/>
                    <a:pt x="6269" y="184"/>
                  </a:cubicBezTo>
                  <a:cubicBezTo>
                    <a:pt x="5829" y="623"/>
                    <a:pt x="5829" y="623"/>
                    <a:pt x="5829" y="623"/>
                  </a:cubicBezTo>
                  <a:cubicBezTo>
                    <a:pt x="5762" y="691"/>
                    <a:pt x="5714" y="770"/>
                    <a:pt x="5683" y="855"/>
                  </a:cubicBezTo>
                  <a:cubicBezTo>
                    <a:pt x="3627" y="487"/>
                    <a:pt x="3627" y="487"/>
                    <a:pt x="3627" y="487"/>
                  </a:cubicBezTo>
                  <a:cubicBezTo>
                    <a:pt x="3626" y="487"/>
                    <a:pt x="3626" y="487"/>
                    <a:pt x="3626" y="487"/>
                  </a:cubicBezTo>
                  <a:cubicBezTo>
                    <a:pt x="2701" y="303"/>
                    <a:pt x="1798" y="904"/>
                    <a:pt x="1612" y="1829"/>
                  </a:cubicBezTo>
                  <a:cubicBezTo>
                    <a:pt x="1517" y="2300"/>
                    <a:pt x="1517" y="2300"/>
                    <a:pt x="1517" y="2300"/>
                  </a:cubicBezTo>
                  <a:cubicBezTo>
                    <a:pt x="1412" y="2820"/>
                    <a:pt x="1750" y="3328"/>
                    <a:pt x="2269" y="3432"/>
                  </a:cubicBezTo>
                  <a:cubicBezTo>
                    <a:pt x="2789" y="3537"/>
                    <a:pt x="3297" y="3200"/>
                    <a:pt x="3402" y="2680"/>
                  </a:cubicBezTo>
                  <a:cubicBezTo>
                    <a:pt x="3460" y="2392"/>
                    <a:pt x="3460" y="2392"/>
                    <a:pt x="3460" y="2392"/>
                  </a:cubicBezTo>
                  <a:cubicBezTo>
                    <a:pt x="4382" y="2473"/>
                    <a:pt x="4382" y="2473"/>
                    <a:pt x="4382" y="2473"/>
                  </a:cubicBezTo>
                  <a:cubicBezTo>
                    <a:pt x="6791" y="4882"/>
                    <a:pt x="6791" y="4882"/>
                    <a:pt x="6791" y="4882"/>
                  </a:cubicBezTo>
                  <a:cubicBezTo>
                    <a:pt x="7228" y="5318"/>
                    <a:pt x="7228" y="5318"/>
                    <a:pt x="7228" y="5318"/>
                  </a:cubicBezTo>
                  <a:cubicBezTo>
                    <a:pt x="7316" y="5407"/>
                    <a:pt x="7316" y="5550"/>
                    <a:pt x="7228" y="5639"/>
                  </a:cubicBezTo>
                  <a:cubicBezTo>
                    <a:pt x="7139" y="5727"/>
                    <a:pt x="6995" y="5727"/>
                    <a:pt x="6907" y="5639"/>
                  </a:cubicBezTo>
                  <a:cubicBezTo>
                    <a:pt x="5737" y="4469"/>
                    <a:pt x="5737" y="4469"/>
                    <a:pt x="5737" y="4469"/>
                  </a:cubicBezTo>
                  <a:cubicBezTo>
                    <a:pt x="5656" y="4388"/>
                    <a:pt x="5524" y="4388"/>
                    <a:pt x="5442" y="4469"/>
                  </a:cubicBezTo>
                  <a:cubicBezTo>
                    <a:pt x="5361" y="4551"/>
                    <a:pt x="5361" y="4683"/>
                    <a:pt x="5442" y="4764"/>
                  </a:cubicBezTo>
                  <a:cubicBezTo>
                    <a:pt x="6612" y="5934"/>
                    <a:pt x="6612" y="5934"/>
                    <a:pt x="6612" y="5934"/>
                  </a:cubicBezTo>
                  <a:cubicBezTo>
                    <a:pt x="6655" y="5977"/>
                    <a:pt x="6678" y="6033"/>
                    <a:pt x="6678" y="6094"/>
                  </a:cubicBezTo>
                  <a:cubicBezTo>
                    <a:pt x="6678" y="6155"/>
                    <a:pt x="6655" y="6212"/>
                    <a:pt x="6612" y="6254"/>
                  </a:cubicBezTo>
                  <a:cubicBezTo>
                    <a:pt x="6524" y="6343"/>
                    <a:pt x="6380" y="6343"/>
                    <a:pt x="6291" y="6254"/>
                  </a:cubicBezTo>
                  <a:cubicBezTo>
                    <a:pt x="5122" y="5085"/>
                    <a:pt x="5122" y="5085"/>
                    <a:pt x="5122" y="5085"/>
                  </a:cubicBezTo>
                  <a:cubicBezTo>
                    <a:pt x="5041" y="5003"/>
                    <a:pt x="4908" y="5003"/>
                    <a:pt x="4827" y="5085"/>
                  </a:cubicBezTo>
                  <a:cubicBezTo>
                    <a:pt x="4746" y="5166"/>
                    <a:pt x="4746" y="5298"/>
                    <a:pt x="4827" y="5380"/>
                  </a:cubicBezTo>
                  <a:cubicBezTo>
                    <a:pt x="5996" y="6549"/>
                    <a:pt x="5996" y="6549"/>
                    <a:pt x="5996" y="6549"/>
                  </a:cubicBezTo>
                  <a:cubicBezTo>
                    <a:pt x="6085" y="6638"/>
                    <a:pt x="6085" y="6782"/>
                    <a:pt x="5996" y="6870"/>
                  </a:cubicBezTo>
                  <a:cubicBezTo>
                    <a:pt x="5954" y="6913"/>
                    <a:pt x="5897" y="6936"/>
                    <a:pt x="5836" y="6936"/>
                  </a:cubicBezTo>
                  <a:cubicBezTo>
                    <a:pt x="5776" y="6936"/>
                    <a:pt x="5718" y="6913"/>
                    <a:pt x="5676" y="6870"/>
                  </a:cubicBezTo>
                  <a:cubicBezTo>
                    <a:pt x="4506" y="5701"/>
                    <a:pt x="4506" y="5701"/>
                    <a:pt x="4506" y="5701"/>
                  </a:cubicBezTo>
                  <a:cubicBezTo>
                    <a:pt x="4425" y="5619"/>
                    <a:pt x="4293" y="5619"/>
                    <a:pt x="4211" y="5701"/>
                  </a:cubicBezTo>
                  <a:cubicBezTo>
                    <a:pt x="4130" y="5782"/>
                    <a:pt x="4130" y="5914"/>
                    <a:pt x="4211" y="5995"/>
                  </a:cubicBezTo>
                  <a:cubicBezTo>
                    <a:pt x="5381" y="7165"/>
                    <a:pt x="5381" y="7165"/>
                    <a:pt x="5381" y="7165"/>
                  </a:cubicBezTo>
                  <a:cubicBezTo>
                    <a:pt x="5469" y="7253"/>
                    <a:pt x="5469" y="7397"/>
                    <a:pt x="5381" y="7486"/>
                  </a:cubicBezTo>
                  <a:cubicBezTo>
                    <a:pt x="5292" y="7574"/>
                    <a:pt x="5148" y="7574"/>
                    <a:pt x="5060" y="7486"/>
                  </a:cubicBezTo>
                  <a:cubicBezTo>
                    <a:pt x="376" y="2802"/>
                    <a:pt x="376" y="2802"/>
                    <a:pt x="376" y="2802"/>
                  </a:cubicBezTo>
                  <a:cubicBezTo>
                    <a:pt x="295" y="2720"/>
                    <a:pt x="163" y="2720"/>
                    <a:pt x="81" y="2802"/>
                  </a:cubicBezTo>
                  <a:cubicBezTo>
                    <a:pt x="0" y="2883"/>
                    <a:pt x="0" y="3015"/>
                    <a:pt x="81" y="3097"/>
                  </a:cubicBezTo>
                  <a:cubicBezTo>
                    <a:pt x="1222" y="4238"/>
                    <a:pt x="1222" y="4238"/>
                    <a:pt x="1222" y="4238"/>
                  </a:cubicBezTo>
                  <a:cubicBezTo>
                    <a:pt x="894" y="4565"/>
                    <a:pt x="894" y="4565"/>
                    <a:pt x="894" y="4565"/>
                  </a:cubicBezTo>
                  <a:cubicBezTo>
                    <a:pt x="787" y="4673"/>
                    <a:pt x="728" y="4815"/>
                    <a:pt x="728" y="4967"/>
                  </a:cubicBezTo>
                  <a:cubicBezTo>
                    <a:pt x="728" y="5119"/>
                    <a:pt x="787" y="5262"/>
                    <a:pt x="894" y="5369"/>
                  </a:cubicBezTo>
                  <a:cubicBezTo>
                    <a:pt x="1001" y="5476"/>
                    <a:pt x="1001" y="5476"/>
                    <a:pt x="1001" y="5476"/>
                  </a:cubicBezTo>
                  <a:cubicBezTo>
                    <a:pt x="1095" y="5570"/>
                    <a:pt x="1216" y="5627"/>
                    <a:pt x="1346" y="5640"/>
                  </a:cubicBezTo>
                  <a:cubicBezTo>
                    <a:pt x="1359" y="5770"/>
                    <a:pt x="1416" y="5891"/>
                    <a:pt x="1510" y="5985"/>
                  </a:cubicBezTo>
                  <a:cubicBezTo>
                    <a:pt x="1617" y="6092"/>
                    <a:pt x="1617" y="6092"/>
                    <a:pt x="1617" y="6092"/>
                  </a:cubicBezTo>
                  <a:cubicBezTo>
                    <a:pt x="1713" y="6188"/>
                    <a:pt x="1836" y="6242"/>
                    <a:pt x="1962" y="6255"/>
                  </a:cubicBezTo>
                  <a:cubicBezTo>
                    <a:pt x="1975" y="6385"/>
                    <a:pt x="2032" y="6506"/>
                    <a:pt x="2126" y="6600"/>
                  </a:cubicBezTo>
                  <a:cubicBezTo>
                    <a:pt x="2233" y="6707"/>
                    <a:pt x="2233" y="6707"/>
                    <a:pt x="2233" y="6707"/>
                  </a:cubicBezTo>
                  <a:cubicBezTo>
                    <a:pt x="2326" y="6801"/>
                    <a:pt x="2447" y="6858"/>
                    <a:pt x="2578" y="6871"/>
                  </a:cubicBezTo>
                  <a:cubicBezTo>
                    <a:pt x="2590" y="7001"/>
                    <a:pt x="2647" y="7122"/>
                    <a:pt x="2741" y="7216"/>
                  </a:cubicBezTo>
                  <a:cubicBezTo>
                    <a:pt x="2848" y="7323"/>
                    <a:pt x="2848" y="7323"/>
                    <a:pt x="2848" y="7323"/>
                  </a:cubicBezTo>
                  <a:cubicBezTo>
                    <a:pt x="2959" y="7434"/>
                    <a:pt x="3105" y="7489"/>
                    <a:pt x="3250" y="7489"/>
                  </a:cubicBezTo>
                  <a:cubicBezTo>
                    <a:pt x="3396" y="7489"/>
                    <a:pt x="3541" y="7434"/>
                    <a:pt x="3652" y="7323"/>
                  </a:cubicBezTo>
                  <a:cubicBezTo>
                    <a:pt x="3980" y="6995"/>
                    <a:pt x="3980" y="6995"/>
                    <a:pt x="3980" y="6995"/>
                  </a:cubicBezTo>
                  <a:cubicBezTo>
                    <a:pt x="4765" y="7781"/>
                    <a:pt x="4765" y="7781"/>
                    <a:pt x="4765" y="7781"/>
                  </a:cubicBezTo>
                  <a:cubicBezTo>
                    <a:pt x="4887" y="7902"/>
                    <a:pt x="5049" y="7969"/>
                    <a:pt x="5220" y="7969"/>
                  </a:cubicBezTo>
                  <a:cubicBezTo>
                    <a:pt x="5392" y="7969"/>
                    <a:pt x="5554" y="7902"/>
                    <a:pt x="5676" y="7781"/>
                  </a:cubicBezTo>
                  <a:cubicBezTo>
                    <a:pt x="5791" y="7665"/>
                    <a:pt x="5856" y="7514"/>
                    <a:pt x="5863" y="7352"/>
                  </a:cubicBezTo>
                  <a:cubicBezTo>
                    <a:pt x="6025" y="7346"/>
                    <a:pt x="6176" y="7280"/>
                    <a:pt x="6291" y="7165"/>
                  </a:cubicBezTo>
                  <a:cubicBezTo>
                    <a:pt x="6410" y="7046"/>
                    <a:pt x="6472" y="6892"/>
                    <a:pt x="6478" y="6736"/>
                  </a:cubicBezTo>
                  <a:cubicBezTo>
                    <a:pt x="6634" y="6730"/>
                    <a:pt x="6788" y="6668"/>
                    <a:pt x="6907" y="6549"/>
                  </a:cubicBezTo>
                  <a:cubicBezTo>
                    <a:pt x="7026" y="6431"/>
                    <a:pt x="7088" y="6277"/>
                    <a:pt x="7094" y="6121"/>
                  </a:cubicBezTo>
                  <a:cubicBezTo>
                    <a:pt x="7250" y="6114"/>
                    <a:pt x="7404" y="6052"/>
                    <a:pt x="7523" y="5934"/>
                  </a:cubicBezTo>
                  <a:cubicBezTo>
                    <a:pt x="7774" y="5683"/>
                    <a:pt x="7774" y="5274"/>
                    <a:pt x="7523" y="5023"/>
                  </a:cubicBezTo>
                  <a:cubicBezTo>
                    <a:pt x="7233" y="4734"/>
                    <a:pt x="7233" y="4734"/>
                    <a:pt x="7233" y="4734"/>
                  </a:cubicBezTo>
                  <a:cubicBezTo>
                    <a:pt x="8291" y="3676"/>
                    <a:pt x="8291" y="3676"/>
                    <a:pt x="8291" y="3676"/>
                  </a:cubicBezTo>
                  <a:cubicBezTo>
                    <a:pt x="9027" y="2941"/>
                    <a:pt x="9027" y="2941"/>
                    <a:pt x="9027" y="2941"/>
                  </a:cubicBezTo>
                  <a:cubicBezTo>
                    <a:pt x="9271" y="2696"/>
                    <a:pt x="9271" y="2299"/>
                    <a:pt x="9027" y="2054"/>
                  </a:cubicBezTo>
                  <a:close/>
                  <a:moveTo>
                    <a:pt x="1510" y="5181"/>
                  </a:moveTo>
                  <a:cubicBezTo>
                    <a:pt x="1451" y="5240"/>
                    <a:pt x="1355" y="5240"/>
                    <a:pt x="1296" y="5181"/>
                  </a:cubicBezTo>
                  <a:cubicBezTo>
                    <a:pt x="1189" y="5074"/>
                    <a:pt x="1189" y="5074"/>
                    <a:pt x="1189" y="5074"/>
                  </a:cubicBezTo>
                  <a:cubicBezTo>
                    <a:pt x="1131" y="5015"/>
                    <a:pt x="1131" y="4919"/>
                    <a:pt x="1189" y="4860"/>
                  </a:cubicBezTo>
                  <a:cubicBezTo>
                    <a:pt x="1497" y="4553"/>
                    <a:pt x="1497" y="4553"/>
                    <a:pt x="1497" y="4553"/>
                  </a:cubicBezTo>
                  <a:cubicBezTo>
                    <a:pt x="1817" y="4874"/>
                    <a:pt x="1817" y="4874"/>
                    <a:pt x="1817" y="4874"/>
                  </a:cubicBezTo>
                  <a:lnTo>
                    <a:pt x="1510" y="5181"/>
                  </a:lnTo>
                  <a:close/>
                  <a:moveTo>
                    <a:pt x="2126" y="5797"/>
                  </a:moveTo>
                  <a:cubicBezTo>
                    <a:pt x="2067" y="5856"/>
                    <a:pt x="1971" y="5856"/>
                    <a:pt x="1912" y="5797"/>
                  </a:cubicBezTo>
                  <a:cubicBezTo>
                    <a:pt x="1805" y="5690"/>
                    <a:pt x="1805" y="5690"/>
                    <a:pt x="1805" y="5690"/>
                  </a:cubicBezTo>
                  <a:cubicBezTo>
                    <a:pt x="1746" y="5631"/>
                    <a:pt x="1746" y="5535"/>
                    <a:pt x="1805" y="5476"/>
                  </a:cubicBezTo>
                  <a:cubicBezTo>
                    <a:pt x="2112" y="5169"/>
                    <a:pt x="2112" y="5169"/>
                    <a:pt x="2112" y="5169"/>
                  </a:cubicBezTo>
                  <a:cubicBezTo>
                    <a:pt x="2433" y="5489"/>
                    <a:pt x="2433" y="5489"/>
                    <a:pt x="2433" y="5489"/>
                  </a:cubicBezTo>
                  <a:lnTo>
                    <a:pt x="2126" y="5797"/>
                  </a:lnTo>
                  <a:close/>
                  <a:moveTo>
                    <a:pt x="2741" y="6412"/>
                  </a:moveTo>
                  <a:cubicBezTo>
                    <a:pt x="2682" y="6471"/>
                    <a:pt x="2586" y="6471"/>
                    <a:pt x="2527" y="6412"/>
                  </a:cubicBezTo>
                  <a:cubicBezTo>
                    <a:pt x="2421" y="6305"/>
                    <a:pt x="2421" y="6305"/>
                    <a:pt x="2421" y="6305"/>
                  </a:cubicBezTo>
                  <a:cubicBezTo>
                    <a:pt x="2392" y="6277"/>
                    <a:pt x="2376" y="6239"/>
                    <a:pt x="2376" y="6198"/>
                  </a:cubicBezTo>
                  <a:cubicBezTo>
                    <a:pt x="2376" y="6158"/>
                    <a:pt x="2392" y="6120"/>
                    <a:pt x="2421" y="6092"/>
                  </a:cubicBezTo>
                  <a:cubicBezTo>
                    <a:pt x="2728" y="5784"/>
                    <a:pt x="2728" y="5784"/>
                    <a:pt x="2728" y="5784"/>
                  </a:cubicBezTo>
                  <a:cubicBezTo>
                    <a:pt x="3049" y="6105"/>
                    <a:pt x="3049" y="6105"/>
                    <a:pt x="3049" y="6105"/>
                  </a:cubicBezTo>
                  <a:lnTo>
                    <a:pt x="2741" y="6412"/>
                  </a:lnTo>
                  <a:close/>
                  <a:moveTo>
                    <a:pt x="3357" y="7028"/>
                  </a:moveTo>
                  <a:cubicBezTo>
                    <a:pt x="3298" y="7087"/>
                    <a:pt x="3202" y="7087"/>
                    <a:pt x="3143" y="7028"/>
                  </a:cubicBezTo>
                  <a:cubicBezTo>
                    <a:pt x="3036" y="6921"/>
                    <a:pt x="3036" y="6921"/>
                    <a:pt x="3036" y="6921"/>
                  </a:cubicBezTo>
                  <a:cubicBezTo>
                    <a:pt x="2977" y="6862"/>
                    <a:pt x="2977" y="6766"/>
                    <a:pt x="3036" y="6707"/>
                  </a:cubicBezTo>
                  <a:cubicBezTo>
                    <a:pt x="3344" y="6400"/>
                    <a:pt x="3344" y="6400"/>
                    <a:pt x="3344" y="6400"/>
                  </a:cubicBezTo>
                  <a:cubicBezTo>
                    <a:pt x="3664" y="6721"/>
                    <a:pt x="3664" y="6721"/>
                    <a:pt x="3664" y="6721"/>
                  </a:cubicBezTo>
                  <a:lnTo>
                    <a:pt x="3357" y="7028"/>
                  </a:lnTo>
                  <a:close/>
                  <a:moveTo>
                    <a:pt x="6938" y="4439"/>
                  </a:moveTo>
                  <a:cubicBezTo>
                    <a:pt x="4623" y="2124"/>
                    <a:pt x="4623" y="2124"/>
                    <a:pt x="4623" y="2124"/>
                  </a:cubicBezTo>
                  <a:cubicBezTo>
                    <a:pt x="4589" y="2089"/>
                    <a:pt x="4543" y="2068"/>
                    <a:pt x="4494" y="2064"/>
                  </a:cubicBezTo>
                  <a:cubicBezTo>
                    <a:pt x="3310" y="1960"/>
                    <a:pt x="3310" y="1960"/>
                    <a:pt x="3310" y="1960"/>
                  </a:cubicBezTo>
                  <a:cubicBezTo>
                    <a:pt x="3304" y="1960"/>
                    <a:pt x="3298" y="1960"/>
                    <a:pt x="3292" y="1960"/>
                  </a:cubicBezTo>
                  <a:cubicBezTo>
                    <a:pt x="3194" y="1960"/>
                    <a:pt x="3107" y="2029"/>
                    <a:pt x="3088" y="2127"/>
                  </a:cubicBezTo>
                  <a:cubicBezTo>
                    <a:pt x="2993" y="2598"/>
                    <a:pt x="2993" y="2598"/>
                    <a:pt x="2993" y="2598"/>
                  </a:cubicBezTo>
                  <a:cubicBezTo>
                    <a:pt x="2934" y="2892"/>
                    <a:pt x="2646" y="3083"/>
                    <a:pt x="2352" y="3023"/>
                  </a:cubicBezTo>
                  <a:cubicBezTo>
                    <a:pt x="2209" y="2995"/>
                    <a:pt x="2087" y="2912"/>
                    <a:pt x="2006" y="2791"/>
                  </a:cubicBezTo>
                  <a:cubicBezTo>
                    <a:pt x="1926" y="2670"/>
                    <a:pt x="1897" y="2525"/>
                    <a:pt x="1926" y="2382"/>
                  </a:cubicBezTo>
                  <a:cubicBezTo>
                    <a:pt x="2021" y="1912"/>
                    <a:pt x="2021" y="1912"/>
                    <a:pt x="2021" y="1912"/>
                  </a:cubicBezTo>
                  <a:cubicBezTo>
                    <a:pt x="2162" y="1211"/>
                    <a:pt x="2847" y="755"/>
                    <a:pt x="3549" y="897"/>
                  </a:cubicBezTo>
                  <a:cubicBezTo>
                    <a:pt x="3550" y="897"/>
                    <a:pt x="3552" y="897"/>
                    <a:pt x="3553" y="897"/>
                  </a:cubicBezTo>
                  <a:cubicBezTo>
                    <a:pt x="5580" y="1260"/>
                    <a:pt x="5580" y="1260"/>
                    <a:pt x="5580" y="1260"/>
                  </a:cubicBezTo>
                  <a:cubicBezTo>
                    <a:pt x="7849" y="3529"/>
                    <a:pt x="7849" y="3529"/>
                    <a:pt x="7849" y="3529"/>
                  </a:cubicBezTo>
                  <a:lnTo>
                    <a:pt x="6938" y="4439"/>
                  </a:lnTo>
                  <a:close/>
                  <a:moveTo>
                    <a:pt x="8732" y="2646"/>
                  </a:moveTo>
                  <a:cubicBezTo>
                    <a:pt x="8144" y="3234"/>
                    <a:pt x="8144" y="3234"/>
                    <a:pt x="8144" y="3234"/>
                  </a:cubicBezTo>
                  <a:cubicBezTo>
                    <a:pt x="6125" y="1215"/>
                    <a:pt x="6125" y="1215"/>
                    <a:pt x="6125" y="1215"/>
                  </a:cubicBezTo>
                  <a:cubicBezTo>
                    <a:pt x="6085" y="1175"/>
                    <a:pt x="6063" y="1123"/>
                    <a:pt x="6063" y="1066"/>
                  </a:cubicBezTo>
                  <a:cubicBezTo>
                    <a:pt x="6063" y="1010"/>
                    <a:pt x="6085" y="958"/>
                    <a:pt x="6125" y="918"/>
                  </a:cubicBezTo>
                  <a:cubicBezTo>
                    <a:pt x="6564" y="478"/>
                    <a:pt x="6564" y="478"/>
                    <a:pt x="6564" y="478"/>
                  </a:cubicBezTo>
                  <a:cubicBezTo>
                    <a:pt x="6604" y="439"/>
                    <a:pt x="6656" y="417"/>
                    <a:pt x="6713" y="417"/>
                  </a:cubicBezTo>
                  <a:cubicBezTo>
                    <a:pt x="6769" y="417"/>
                    <a:pt x="6821" y="439"/>
                    <a:pt x="6861" y="478"/>
                  </a:cubicBezTo>
                  <a:cubicBezTo>
                    <a:pt x="8732" y="2349"/>
                    <a:pt x="8732" y="2349"/>
                    <a:pt x="8732" y="2349"/>
                  </a:cubicBezTo>
                  <a:cubicBezTo>
                    <a:pt x="8771" y="2389"/>
                    <a:pt x="8793" y="2442"/>
                    <a:pt x="8793" y="2498"/>
                  </a:cubicBezTo>
                  <a:cubicBezTo>
                    <a:pt x="8793" y="2554"/>
                    <a:pt x="8771" y="2606"/>
                    <a:pt x="8732" y="26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4751050" y="7119938"/>
              <a:ext cx="219075" cy="217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4751643" y="3697469"/>
            <a:ext cx="5248080" cy="524808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6039008" y="5291060"/>
            <a:ext cx="2619800" cy="2006024"/>
            <a:chOff x="3024189" y="3716338"/>
            <a:chExt cx="555625" cy="425451"/>
          </a:xfrm>
          <a:solidFill>
            <a:schemeClr val="bg1"/>
          </a:solidFill>
        </p:grpSpPr>
        <p:sp>
          <p:nvSpPr>
            <p:cNvPr id="16" name="Freeform 193"/>
            <p:cNvSpPr>
              <a:spLocks noEditPoints="1"/>
            </p:cNvSpPr>
            <p:nvPr/>
          </p:nvSpPr>
          <p:spPr bwMode="auto">
            <a:xfrm>
              <a:off x="3024189" y="3797301"/>
              <a:ext cx="344488" cy="344488"/>
            </a:xfrm>
            <a:custGeom>
              <a:avLst/>
              <a:gdLst>
                <a:gd name="T0" fmla="*/ 292 w 346"/>
                <a:gd name="T1" fmla="*/ 130 h 346"/>
                <a:gd name="T2" fmla="*/ 287 w 346"/>
                <a:gd name="T3" fmla="*/ 119 h 346"/>
                <a:gd name="T4" fmla="*/ 303 w 346"/>
                <a:gd name="T5" fmla="*/ 59 h 346"/>
                <a:gd name="T6" fmla="*/ 287 w 346"/>
                <a:gd name="T7" fmla="*/ 43 h 346"/>
                <a:gd name="T8" fmla="*/ 233 w 346"/>
                <a:gd name="T9" fmla="*/ 59 h 346"/>
                <a:gd name="T10" fmla="*/ 226 w 346"/>
                <a:gd name="T11" fmla="*/ 59 h 346"/>
                <a:gd name="T12" fmla="*/ 211 w 346"/>
                <a:gd name="T13" fmla="*/ 50 h 346"/>
                <a:gd name="T14" fmla="*/ 173 w 346"/>
                <a:gd name="T15" fmla="*/ 0 h 346"/>
                <a:gd name="T16" fmla="*/ 135 w 346"/>
                <a:gd name="T17" fmla="*/ 50 h 346"/>
                <a:gd name="T18" fmla="*/ 120 w 346"/>
                <a:gd name="T19" fmla="*/ 59 h 346"/>
                <a:gd name="T20" fmla="*/ 114 w 346"/>
                <a:gd name="T21" fmla="*/ 59 h 346"/>
                <a:gd name="T22" fmla="*/ 59 w 346"/>
                <a:gd name="T23" fmla="*/ 43 h 346"/>
                <a:gd name="T24" fmla="*/ 43 w 346"/>
                <a:gd name="T25" fmla="*/ 59 h 346"/>
                <a:gd name="T26" fmla="*/ 60 w 346"/>
                <a:gd name="T27" fmla="*/ 119 h 346"/>
                <a:gd name="T28" fmla="*/ 55 w 346"/>
                <a:gd name="T29" fmla="*/ 130 h 346"/>
                <a:gd name="T30" fmla="*/ 0 w 346"/>
                <a:gd name="T31" fmla="*/ 161 h 346"/>
                <a:gd name="T32" fmla="*/ 16 w 346"/>
                <a:gd name="T33" fmla="*/ 203 h 346"/>
                <a:gd name="T34" fmla="*/ 55 w 346"/>
                <a:gd name="T35" fmla="*/ 215 h 346"/>
                <a:gd name="T36" fmla="*/ 59 w 346"/>
                <a:gd name="T37" fmla="*/ 232 h 346"/>
                <a:gd name="T38" fmla="*/ 44 w 346"/>
                <a:gd name="T39" fmla="*/ 287 h 346"/>
                <a:gd name="T40" fmla="*/ 73 w 346"/>
                <a:gd name="T41" fmla="*/ 308 h 346"/>
                <a:gd name="T42" fmla="*/ 117 w 346"/>
                <a:gd name="T43" fmla="*/ 286 h 346"/>
                <a:gd name="T44" fmla="*/ 130 w 346"/>
                <a:gd name="T45" fmla="*/ 291 h 346"/>
                <a:gd name="T46" fmla="*/ 143 w 346"/>
                <a:gd name="T47" fmla="*/ 329 h 346"/>
                <a:gd name="T48" fmla="*/ 185 w 346"/>
                <a:gd name="T49" fmla="*/ 345 h 346"/>
                <a:gd name="T50" fmla="*/ 215 w 346"/>
                <a:gd name="T51" fmla="*/ 291 h 346"/>
                <a:gd name="T52" fmla="*/ 227 w 346"/>
                <a:gd name="T53" fmla="*/ 286 h 346"/>
                <a:gd name="T54" fmla="*/ 263 w 346"/>
                <a:gd name="T55" fmla="*/ 305 h 346"/>
                <a:gd name="T56" fmla="*/ 287 w 346"/>
                <a:gd name="T57" fmla="*/ 303 h 346"/>
                <a:gd name="T58" fmla="*/ 303 w 346"/>
                <a:gd name="T59" fmla="*/ 287 h 346"/>
                <a:gd name="T60" fmla="*/ 287 w 346"/>
                <a:gd name="T61" fmla="*/ 227 h 346"/>
                <a:gd name="T62" fmla="*/ 292 w 346"/>
                <a:gd name="T63" fmla="*/ 215 h 346"/>
                <a:gd name="T64" fmla="*/ 346 w 346"/>
                <a:gd name="T65" fmla="*/ 184 h 346"/>
                <a:gd name="T66" fmla="*/ 330 w 346"/>
                <a:gd name="T67" fmla="*/ 143 h 346"/>
                <a:gd name="T68" fmla="*/ 291 w 346"/>
                <a:gd name="T69" fmla="*/ 193 h 346"/>
                <a:gd name="T70" fmla="*/ 271 w 346"/>
                <a:gd name="T71" fmla="*/ 242 h 346"/>
                <a:gd name="T72" fmla="*/ 275 w 346"/>
                <a:gd name="T73" fmla="*/ 289 h 346"/>
                <a:gd name="T74" fmla="*/ 272 w 346"/>
                <a:gd name="T75" fmla="*/ 289 h 346"/>
                <a:gd name="T76" fmla="*/ 219 w 346"/>
                <a:gd name="T77" fmla="*/ 269 h 346"/>
                <a:gd name="T78" fmla="*/ 185 w 346"/>
                <a:gd name="T79" fmla="*/ 325 h 346"/>
                <a:gd name="T80" fmla="*/ 163 w 346"/>
                <a:gd name="T81" fmla="*/ 327 h 346"/>
                <a:gd name="T82" fmla="*/ 137 w 346"/>
                <a:gd name="T83" fmla="*/ 273 h 346"/>
                <a:gd name="T84" fmla="*/ 104 w 346"/>
                <a:gd name="T85" fmla="*/ 271 h 346"/>
                <a:gd name="T86" fmla="*/ 72 w 346"/>
                <a:gd name="T87" fmla="*/ 289 h 346"/>
                <a:gd name="T88" fmla="*/ 75 w 346"/>
                <a:gd name="T89" fmla="*/ 242 h 346"/>
                <a:gd name="T90" fmla="*/ 55 w 346"/>
                <a:gd name="T91" fmla="*/ 193 h 346"/>
                <a:gd name="T92" fmla="*/ 19 w 346"/>
                <a:gd name="T93" fmla="*/ 173 h 346"/>
                <a:gd name="T94" fmla="*/ 55 w 346"/>
                <a:gd name="T95" fmla="*/ 152 h 346"/>
                <a:gd name="T96" fmla="*/ 75 w 346"/>
                <a:gd name="T97" fmla="*/ 103 h 346"/>
                <a:gd name="T98" fmla="*/ 72 w 346"/>
                <a:gd name="T99" fmla="*/ 57 h 346"/>
                <a:gd name="T100" fmla="*/ 104 w 346"/>
                <a:gd name="T101" fmla="*/ 75 h 346"/>
                <a:gd name="T102" fmla="*/ 137 w 346"/>
                <a:gd name="T103" fmla="*/ 72 h 346"/>
                <a:gd name="T104" fmla="*/ 163 w 346"/>
                <a:gd name="T105" fmla="*/ 19 h 346"/>
                <a:gd name="T106" fmla="*/ 185 w 346"/>
                <a:gd name="T107" fmla="*/ 20 h 346"/>
                <a:gd name="T108" fmla="*/ 219 w 346"/>
                <a:gd name="T109" fmla="*/ 76 h 346"/>
                <a:gd name="T110" fmla="*/ 272 w 346"/>
                <a:gd name="T111" fmla="*/ 57 h 346"/>
                <a:gd name="T112" fmla="*/ 289 w 346"/>
                <a:gd name="T113" fmla="*/ 71 h 346"/>
                <a:gd name="T114" fmla="*/ 270 w 346"/>
                <a:gd name="T115" fmla="*/ 127 h 346"/>
                <a:gd name="T116" fmla="*/ 325 w 346"/>
                <a:gd name="T117" fmla="*/ 161 h 346"/>
                <a:gd name="T118" fmla="*/ 327 w 346"/>
                <a:gd name="T119" fmla="*/ 18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346">
                  <a:moveTo>
                    <a:pt x="330" y="143"/>
                  </a:moveTo>
                  <a:cubicBezTo>
                    <a:pt x="296" y="134"/>
                    <a:pt x="296" y="134"/>
                    <a:pt x="296" y="134"/>
                  </a:cubicBezTo>
                  <a:cubicBezTo>
                    <a:pt x="294" y="134"/>
                    <a:pt x="292" y="132"/>
                    <a:pt x="292" y="130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87" y="119"/>
                    <a:pt x="287" y="119"/>
                    <a:pt x="287" y="119"/>
                  </a:cubicBezTo>
                  <a:cubicBezTo>
                    <a:pt x="287" y="119"/>
                    <a:pt x="287" y="119"/>
                    <a:pt x="287" y="119"/>
                  </a:cubicBezTo>
                  <a:cubicBezTo>
                    <a:pt x="286" y="117"/>
                    <a:pt x="286" y="114"/>
                    <a:pt x="287" y="113"/>
                  </a:cubicBezTo>
                  <a:cubicBezTo>
                    <a:pt x="305" y="83"/>
                    <a:pt x="305" y="83"/>
                    <a:pt x="305" y="83"/>
                  </a:cubicBezTo>
                  <a:cubicBezTo>
                    <a:pt x="310" y="76"/>
                    <a:pt x="309" y="65"/>
                    <a:pt x="303" y="59"/>
                  </a:cubicBezTo>
                  <a:cubicBezTo>
                    <a:pt x="303" y="59"/>
                    <a:pt x="303" y="58"/>
                    <a:pt x="303" y="58"/>
                  </a:cubicBezTo>
                  <a:cubicBezTo>
                    <a:pt x="287" y="43"/>
                    <a:pt x="287" y="43"/>
                    <a:pt x="287" y="43"/>
                  </a:cubicBezTo>
                  <a:cubicBezTo>
                    <a:pt x="287" y="43"/>
                    <a:pt x="287" y="43"/>
                    <a:pt x="287" y="43"/>
                  </a:cubicBezTo>
                  <a:cubicBezTo>
                    <a:pt x="283" y="40"/>
                    <a:pt x="278" y="38"/>
                    <a:pt x="273" y="38"/>
                  </a:cubicBezTo>
                  <a:cubicBezTo>
                    <a:pt x="269" y="38"/>
                    <a:pt x="266" y="39"/>
                    <a:pt x="263" y="41"/>
                  </a:cubicBezTo>
                  <a:cubicBezTo>
                    <a:pt x="233" y="59"/>
                    <a:pt x="233" y="59"/>
                    <a:pt x="233" y="59"/>
                  </a:cubicBezTo>
                  <a:cubicBezTo>
                    <a:pt x="232" y="59"/>
                    <a:pt x="231" y="59"/>
                    <a:pt x="229" y="59"/>
                  </a:cubicBezTo>
                  <a:cubicBezTo>
                    <a:pt x="228" y="59"/>
                    <a:pt x="227" y="59"/>
                    <a:pt x="227" y="59"/>
                  </a:cubicBezTo>
                  <a:cubicBezTo>
                    <a:pt x="227" y="59"/>
                    <a:pt x="227" y="59"/>
                    <a:pt x="226" y="59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6" y="54"/>
                    <a:pt x="215" y="54"/>
                    <a:pt x="215" y="54"/>
                  </a:cubicBezTo>
                  <a:cubicBezTo>
                    <a:pt x="214" y="54"/>
                    <a:pt x="212" y="51"/>
                    <a:pt x="211" y="50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1" y="8"/>
                    <a:pt x="193" y="1"/>
                    <a:pt x="185" y="0"/>
                  </a:cubicBezTo>
                  <a:cubicBezTo>
                    <a:pt x="185" y="0"/>
                    <a:pt x="180" y="0"/>
                    <a:pt x="173" y="0"/>
                  </a:cubicBezTo>
                  <a:cubicBezTo>
                    <a:pt x="166" y="0"/>
                    <a:pt x="162" y="0"/>
                    <a:pt x="161" y="0"/>
                  </a:cubicBezTo>
                  <a:cubicBezTo>
                    <a:pt x="153" y="1"/>
                    <a:pt x="145" y="8"/>
                    <a:pt x="143" y="16"/>
                  </a:cubicBezTo>
                  <a:cubicBezTo>
                    <a:pt x="135" y="50"/>
                    <a:pt x="135" y="50"/>
                    <a:pt x="135" y="50"/>
                  </a:cubicBezTo>
                  <a:cubicBezTo>
                    <a:pt x="134" y="51"/>
                    <a:pt x="132" y="54"/>
                    <a:pt x="131" y="54"/>
                  </a:cubicBezTo>
                  <a:cubicBezTo>
                    <a:pt x="131" y="54"/>
                    <a:pt x="131" y="54"/>
                    <a:pt x="130" y="54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59"/>
                    <a:pt x="119" y="59"/>
                    <a:pt x="119" y="59"/>
                  </a:cubicBezTo>
                  <a:cubicBezTo>
                    <a:pt x="119" y="59"/>
                    <a:pt x="118" y="59"/>
                    <a:pt x="117" y="59"/>
                  </a:cubicBezTo>
                  <a:cubicBezTo>
                    <a:pt x="115" y="59"/>
                    <a:pt x="114" y="59"/>
                    <a:pt x="114" y="59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1" y="39"/>
                    <a:pt x="77" y="38"/>
                    <a:pt x="73" y="38"/>
                  </a:cubicBezTo>
                  <a:cubicBezTo>
                    <a:pt x="68" y="38"/>
                    <a:pt x="63" y="40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3" y="58"/>
                    <a:pt x="43" y="59"/>
                    <a:pt x="43" y="59"/>
                  </a:cubicBezTo>
                  <a:cubicBezTo>
                    <a:pt x="37" y="65"/>
                    <a:pt x="36" y="76"/>
                    <a:pt x="41" y="8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0" y="114"/>
                    <a:pt x="60" y="117"/>
                    <a:pt x="60" y="119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4" y="132"/>
                    <a:pt x="52" y="134"/>
                    <a:pt x="51" y="134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8" y="145"/>
                    <a:pt x="1" y="152"/>
                    <a:pt x="0" y="161"/>
                  </a:cubicBezTo>
                  <a:cubicBezTo>
                    <a:pt x="0" y="161"/>
                    <a:pt x="0" y="166"/>
                    <a:pt x="0" y="173"/>
                  </a:cubicBezTo>
                  <a:cubicBezTo>
                    <a:pt x="0" y="179"/>
                    <a:pt x="0" y="184"/>
                    <a:pt x="0" y="184"/>
                  </a:cubicBezTo>
                  <a:cubicBezTo>
                    <a:pt x="1" y="193"/>
                    <a:pt x="8" y="201"/>
                    <a:pt x="16" y="203"/>
                  </a:cubicBezTo>
                  <a:cubicBezTo>
                    <a:pt x="50" y="211"/>
                    <a:pt x="50" y="211"/>
                    <a:pt x="50" y="211"/>
                  </a:cubicBezTo>
                  <a:cubicBezTo>
                    <a:pt x="52" y="211"/>
                    <a:pt x="54" y="214"/>
                    <a:pt x="55" y="215"/>
                  </a:cubicBezTo>
                  <a:cubicBezTo>
                    <a:pt x="55" y="215"/>
                    <a:pt x="55" y="215"/>
                    <a:pt x="55" y="215"/>
                  </a:cubicBezTo>
                  <a:cubicBezTo>
                    <a:pt x="59" y="226"/>
                    <a:pt x="59" y="226"/>
                    <a:pt x="59" y="226"/>
                  </a:cubicBezTo>
                  <a:cubicBezTo>
                    <a:pt x="59" y="226"/>
                    <a:pt x="59" y="226"/>
                    <a:pt x="60" y="227"/>
                  </a:cubicBezTo>
                  <a:cubicBezTo>
                    <a:pt x="60" y="228"/>
                    <a:pt x="60" y="231"/>
                    <a:pt x="59" y="232"/>
                  </a:cubicBezTo>
                  <a:cubicBezTo>
                    <a:pt x="41" y="262"/>
                    <a:pt x="41" y="262"/>
                    <a:pt x="41" y="262"/>
                  </a:cubicBezTo>
                  <a:cubicBezTo>
                    <a:pt x="36" y="270"/>
                    <a:pt x="37" y="280"/>
                    <a:pt x="43" y="287"/>
                  </a:cubicBezTo>
                  <a:cubicBezTo>
                    <a:pt x="43" y="287"/>
                    <a:pt x="43" y="287"/>
                    <a:pt x="44" y="287"/>
                  </a:cubicBezTo>
                  <a:cubicBezTo>
                    <a:pt x="59" y="302"/>
                    <a:pt x="59" y="302"/>
                    <a:pt x="59" y="302"/>
                  </a:cubicBezTo>
                  <a:cubicBezTo>
                    <a:pt x="59" y="302"/>
                    <a:pt x="59" y="302"/>
                    <a:pt x="59" y="303"/>
                  </a:cubicBezTo>
                  <a:cubicBezTo>
                    <a:pt x="63" y="306"/>
                    <a:pt x="68" y="308"/>
                    <a:pt x="73" y="308"/>
                  </a:cubicBezTo>
                  <a:cubicBezTo>
                    <a:pt x="77" y="308"/>
                    <a:pt x="81" y="307"/>
                    <a:pt x="84" y="305"/>
                  </a:cubicBezTo>
                  <a:cubicBezTo>
                    <a:pt x="114" y="286"/>
                    <a:pt x="114" y="286"/>
                    <a:pt x="114" y="286"/>
                  </a:cubicBezTo>
                  <a:cubicBezTo>
                    <a:pt x="114" y="286"/>
                    <a:pt x="115" y="286"/>
                    <a:pt x="117" y="286"/>
                  </a:cubicBezTo>
                  <a:cubicBezTo>
                    <a:pt x="118" y="286"/>
                    <a:pt x="119" y="286"/>
                    <a:pt x="119" y="286"/>
                  </a:cubicBezTo>
                  <a:cubicBezTo>
                    <a:pt x="119" y="286"/>
                    <a:pt x="120" y="286"/>
                    <a:pt x="120" y="286"/>
                  </a:cubicBezTo>
                  <a:cubicBezTo>
                    <a:pt x="130" y="291"/>
                    <a:pt x="130" y="291"/>
                    <a:pt x="130" y="291"/>
                  </a:cubicBezTo>
                  <a:cubicBezTo>
                    <a:pt x="131" y="291"/>
                    <a:pt x="131" y="291"/>
                    <a:pt x="131" y="291"/>
                  </a:cubicBezTo>
                  <a:cubicBezTo>
                    <a:pt x="132" y="292"/>
                    <a:pt x="134" y="294"/>
                    <a:pt x="135" y="295"/>
                  </a:cubicBezTo>
                  <a:cubicBezTo>
                    <a:pt x="143" y="329"/>
                    <a:pt x="143" y="329"/>
                    <a:pt x="143" y="329"/>
                  </a:cubicBezTo>
                  <a:cubicBezTo>
                    <a:pt x="145" y="338"/>
                    <a:pt x="153" y="345"/>
                    <a:pt x="161" y="345"/>
                  </a:cubicBezTo>
                  <a:cubicBezTo>
                    <a:pt x="162" y="345"/>
                    <a:pt x="166" y="346"/>
                    <a:pt x="173" y="346"/>
                  </a:cubicBezTo>
                  <a:cubicBezTo>
                    <a:pt x="180" y="346"/>
                    <a:pt x="185" y="345"/>
                    <a:pt x="185" y="345"/>
                  </a:cubicBezTo>
                  <a:cubicBezTo>
                    <a:pt x="193" y="345"/>
                    <a:pt x="201" y="338"/>
                    <a:pt x="203" y="329"/>
                  </a:cubicBezTo>
                  <a:cubicBezTo>
                    <a:pt x="211" y="295"/>
                    <a:pt x="211" y="295"/>
                    <a:pt x="211" y="295"/>
                  </a:cubicBezTo>
                  <a:cubicBezTo>
                    <a:pt x="212" y="294"/>
                    <a:pt x="214" y="292"/>
                    <a:pt x="215" y="291"/>
                  </a:cubicBezTo>
                  <a:cubicBezTo>
                    <a:pt x="215" y="291"/>
                    <a:pt x="216" y="291"/>
                    <a:pt x="216" y="291"/>
                  </a:cubicBezTo>
                  <a:cubicBezTo>
                    <a:pt x="226" y="286"/>
                    <a:pt x="226" y="286"/>
                    <a:pt x="226" y="286"/>
                  </a:cubicBezTo>
                  <a:cubicBezTo>
                    <a:pt x="227" y="286"/>
                    <a:pt x="227" y="286"/>
                    <a:pt x="227" y="286"/>
                  </a:cubicBezTo>
                  <a:cubicBezTo>
                    <a:pt x="227" y="286"/>
                    <a:pt x="228" y="286"/>
                    <a:pt x="229" y="286"/>
                  </a:cubicBezTo>
                  <a:cubicBezTo>
                    <a:pt x="231" y="286"/>
                    <a:pt x="232" y="286"/>
                    <a:pt x="233" y="286"/>
                  </a:cubicBezTo>
                  <a:cubicBezTo>
                    <a:pt x="263" y="305"/>
                    <a:pt x="263" y="305"/>
                    <a:pt x="263" y="305"/>
                  </a:cubicBezTo>
                  <a:cubicBezTo>
                    <a:pt x="266" y="307"/>
                    <a:pt x="269" y="308"/>
                    <a:pt x="273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8" y="308"/>
                    <a:pt x="283" y="306"/>
                    <a:pt x="287" y="303"/>
                  </a:cubicBezTo>
                  <a:cubicBezTo>
                    <a:pt x="287" y="302"/>
                    <a:pt x="287" y="302"/>
                    <a:pt x="287" y="302"/>
                  </a:cubicBezTo>
                  <a:cubicBezTo>
                    <a:pt x="303" y="287"/>
                    <a:pt x="303" y="287"/>
                    <a:pt x="303" y="287"/>
                  </a:cubicBezTo>
                  <a:cubicBezTo>
                    <a:pt x="303" y="287"/>
                    <a:pt x="303" y="287"/>
                    <a:pt x="303" y="287"/>
                  </a:cubicBezTo>
                  <a:cubicBezTo>
                    <a:pt x="309" y="280"/>
                    <a:pt x="310" y="270"/>
                    <a:pt x="305" y="262"/>
                  </a:cubicBezTo>
                  <a:cubicBezTo>
                    <a:pt x="287" y="232"/>
                    <a:pt x="287" y="232"/>
                    <a:pt x="287" y="232"/>
                  </a:cubicBezTo>
                  <a:cubicBezTo>
                    <a:pt x="286" y="231"/>
                    <a:pt x="286" y="228"/>
                    <a:pt x="287" y="227"/>
                  </a:cubicBezTo>
                  <a:cubicBezTo>
                    <a:pt x="287" y="226"/>
                    <a:pt x="287" y="226"/>
                    <a:pt x="287" y="226"/>
                  </a:cubicBezTo>
                  <a:cubicBezTo>
                    <a:pt x="291" y="215"/>
                    <a:pt x="291" y="215"/>
                    <a:pt x="291" y="215"/>
                  </a:cubicBezTo>
                  <a:cubicBezTo>
                    <a:pt x="291" y="215"/>
                    <a:pt x="291" y="215"/>
                    <a:pt x="292" y="215"/>
                  </a:cubicBezTo>
                  <a:cubicBezTo>
                    <a:pt x="292" y="214"/>
                    <a:pt x="294" y="211"/>
                    <a:pt x="296" y="211"/>
                  </a:cubicBezTo>
                  <a:cubicBezTo>
                    <a:pt x="330" y="203"/>
                    <a:pt x="330" y="203"/>
                    <a:pt x="330" y="203"/>
                  </a:cubicBezTo>
                  <a:cubicBezTo>
                    <a:pt x="338" y="201"/>
                    <a:pt x="345" y="193"/>
                    <a:pt x="346" y="184"/>
                  </a:cubicBezTo>
                  <a:cubicBezTo>
                    <a:pt x="346" y="184"/>
                    <a:pt x="346" y="179"/>
                    <a:pt x="346" y="173"/>
                  </a:cubicBezTo>
                  <a:cubicBezTo>
                    <a:pt x="346" y="166"/>
                    <a:pt x="346" y="161"/>
                    <a:pt x="346" y="161"/>
                  </a:cubicBezTo>
                  <a:cubicBezTo>
                    <a:pt x="345" y="152"/>
                    <a:pt x="338" y="145"/>
                    <a:pt x="330" y="143"/>
                  </a:cubicBezTo>
                  <a:close/>
                  <a:moveTo>
                    <a:pt x="327" y="183"/>
                  </a:moveTo>
                  <a:cubicBezTo>
                    <a:pt x="327" y="183"/>
                    <a:pt x="326" y="184"/>
                    <a:pt x="325" y="185"/>
                  </a:cubicBezTo>
                  <a:cubicBezTo>
                    <a:pt x="291" y="193"/>
                    <a:pt x="291" y="193"/>
                    <a:pt x="291" y="193"/>
                  </a:cubicBezTo>
                  <a:cubicBezTo>
                    <a:pt x="284" y="195"/>
                    <a:pt x="277" y="201"/>
                    <a:pt x="274" y="208"/>
                  </a:cubicBezTo>
                  <a:cubicBezTo>
                    <a:pt x="270" y="219"/>
                    <a:pt x="270" y="219"/>
                    <a:pt x="270" y="219"/>
                  </a:cubicBezTo>
                  <a:cubicBezTo>
                    <a:pt x="266" y="226"/>
                    <a:pt x="267" y="235"/>
                    <a:pt x="271" y="242"/>
                  </a:cubicBezTo>
                  <a:cubicBezTo>
                    <a:pt x="289" y="272"/>
                    <a:pt x="289" y="272"/>
                    <a:pt x="289" y="272"/>
                  </a:cubicBezTo>
                  <a:cubicBezTo>
                    <a:pt x="289" y="272"/>
                    <a:pt x="289" y="274"/>
                    <a:pt x="289" y="274"/>
                  </a:cubicBezTo>
                  <a:cubicBezTo>
                    <a:pt x="275" y="289"/>
                    <a:pt x="275" y="289"/>
                    <a:pt x="275" y="289"/>
                  </a:cubicBezTo>
                  <a:cubicBezTo>
                    <a:pt x="274" y="289"/>
                    <a:pt x="274" y="289"/>
                    <a:pt x="273" y="289"/>
                  </a:cubicBezTo>
                  <a:cubicBezTo>
                    <a:pt x="273" y="289"/>
                    <a:pt x="273" y="289"/>
                    <a:pt x="273" y="289"/>
                  </a:cubicBezTo>
                  <a:cubicBezTo>
                    <a:pt x="273" y="289"/>
                    <a:pt x="272" y="289"/>
                    <a:pt x="272" y="289"/>
                  </a:cubicBezTo>
                  <a:cubicBezTo>
                    <a:pt x="242" y="271"/>
                    <a:pt x="242" y="271"/>
                    <a:pt x="242" y="271"/>
                  </a:cubicBezTo>
                  <a:cubicBezTo>
                    <a:pt x="239" y="268"/>
                    <a:pt x="234" y="267"/>
                    <a:pt x="229" y="267"/>
                  </a:cubicBezTo>
                  <a:cubicBezTo>
                    <a:pt x="226" y="267"/>
                    <a:pt x="222" y="268"/>
                    <a:pt x="219" y="269"/>
                  </a:cubicBezTo>
                  <a:cubicBezTo>
                    <a:pt x="209" y="273"/>
                    <a:pt x="209" y="273"/>
                    <a:pt x="209" y="273"/>
                  </a:cubicBezTo>
                  <a:cubicBezTo>
                    <a:pt x="202" y="276"/>
                    <a:pt x="195" y="283"/>
                    <a:pt x="193" y="291"/>
                  </a:cubicBezTo>
                  <a:cubicBezTo>
                    <a:pt x="185" y="325"/>
                    <a:pt x="185" y="325"/>
                    <a:pt x="185" y="325"/>
                  </a:cubicBezTo>
                  <a:cubicBezTo>
                    <a:pt x="185" y="326"/>
                    <a:pt x="184" y="327"/>
                    <a:pt x="183" y="327"/>
                  </a:cubicBezTo>
                  <a:cubicBezTo>
                    <a:pt x="183" y="327"/>
                    <a:pt x="179" y="327"/>
                    <a:pt x="173" y="327"/>
                  </a:cubicBezTo>
                  <a:cubicBezTo>
                    <a:pt x="167" y="327"/>
                    <a:pt x="163" y="327"/>
                    <a:pt x="163" y="327"/>
                  </a:cubicBezTo>
                  <a:cubicBezTo>
                    <a:pt x="163" y="327"/>
                    <a:pt x="161" y="326"/>
                    <a:pt x="161" y="325"/>
                  </a:cubicBezTo>
                  <a:cubicBezTo>
                    <a:pt x="153" y="291"/>
                    <a:pt x="153" y="291"/>
                    <a:pt x="153" y="291"/>
                  </a:cubicBezTo>
                  <a:cubicBezTo>
                    <a:pt x="151" y="283"/>
                    <a:pt x="145" y="276"/>
                    <a:pt x="137" y="273"/>
                  </a:cubicBezTo>
                  <a:cubicBezTo>
                    <a:pt x="127" y="269"/>
                    <a:pt x="127" y="269"/>
                    <a:pt x="127" y="269"/>
                  </a:cubicBezTo>
                  <a:cubicBezTo>
                    <a:pt x="124" y="268"/>
                    <a:pt x="121" y="267"/>
                    <a:pt x="117" y="267"/>
                  </a:cubicBezTo>
                  <a:cubicBezTo>
                    <a:pt x="112" y="267"/>
                    <a:pt x="107" y="268"/>
                    <a:pt x="104" y="271"/>
                  </a:cubicBezTo>
                  <a:cubicBezTo>
                    <a:pt x="74" y="289"/>
                    <a:pt x="74" y="289"/>
                    <a:pt x="74" y="289"/>
                  </a:cubicBezTo>
                  <a:cubicBezTo>
                    <a:pt x="74" y="289"/>
                    <a:pt x="74" y="289"/>
                    <a:pt x="73" y="289"/>
                  </a:cubicBezTo>
                  <a:cubicBezTo>
                    <a:pt x="72" y="289"/>
                    <a:pt x="72" y="289"/>
                    <a:pt x="72" y="289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7" y="274"/>
                    <a:pt x="57" y="272"/>
                    <a:pt x="57" y="27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79" y="235"/>
                    <a:pt x="80" y="226"/>
                    <a:pt x="77" y="219"/>
                  </a:cubicBezTo>
                  <a:cubicBezTo>
                    <a:pt x="72" y="208"/>
                    <a:pt x="72" y="208"/>
                    <a:pt x="72" y="208"/>
                  </a:cubicBezTo>
                  <a:cubicBezTo>
                    <a:pt x="70" y="201"/>
                    <a:pt x="62" y="195"/>
                    <a:pt x="55" y="193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0" y="184"/>
                    <a:pt x="19" y="183"/>
                    <a:pt x="19" y="183"/>
                  </a:cubicBezTo>
                  <a:cubicBezTo>
                    <a:pt x="19" y="183"/>
                    <a:pt x="19" y="179"/>
                    <a:pt x="19" y="173"/>
                  </a:cubicBezTo>
                  <a:cubicBezTo>
                    <a:pt x="19" y="167"/>
                    <a:pt x="19" y="163"/>
                    <a:pt x="19" y="163"/>
                  </a:cubicBezTo>
                  <a:cubicBezTo>
                    <a:pt x="19" y="162"/>
                    <a:pt x="20" y="161"/>
                    <a:pt x="21" y="161"/>
                  </a:cubicBezTo>
                  <a:cubicBezTo>
                    <a:pt x="55" y="152"/>
                    <a:pt x="55" y="152"/>
                    <a:pt x="55" y="152"/>
                  </a:cubicBezTo>
                  <a:cubicBezTo>
                    <a:pt x="62" y="151"/>
                    <a:pt x="70" y="144"/>
                    <a:pt x="72" y="137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80" y="120"/>
                    <a:pt x="79" y="110"/>
                    <a:pt x="75" y="10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73"/>
                    <a:pt x="57" y="72"/>
                    <a:pt x="57" y="7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6"/>
                    <a:pt x="73" y="56"/>
                  </a:cubicBezTo>
                  <a:cubicBezTo>
                    <a:pt x="74" y="56"/>
                    <a:pt x="74" y="56"/>
                    <a:pt x="74" y="57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7" y="77"/>
                    <a:pt x="112" y="78"/>
                    <a:pt x="117" y="78"/>
                  </a:cubicBezTo>
                  <a:cubicBezTo>
                    <a:pt x="121" y="78"/>
                    <a:pt x="124" y="77"/>
                    <a:pt x="127" y="76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5" y="69"/>
                    <a:pt x="151" y="62"/>
                    <a:pt x="153" y="5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20"/>
                    <a:pt x="163" y="19"/>
                    <a:pt x="163" y="19"/>
                  </a:cubicBezTo>
                  <a:cubicBezTo>
                    <a:pt x="163" y="19"/>
                    <a:pt x="167" y="18"/>
                    <a:pt x="173" y="18"/>
                  </a:cubicBezTo>
                  <a:cubicBezTo>
                    <a:pt x="179" y="18"/>
                    <a:pt x="183" y="19"/>
                    <a:pt x="183" y="19"/>
                  </a:cubicBezTo>
                  <a:cubicBezTo>
                    <a:pt x="184" y="19"/>
                    <a:pt x="185" y="20"/>
                    <a:pt x="185" y="20"/>
                  </a:cubicBezTo>
                  <a:cubicBezTo>
                    <a:pt x="193" y="54"/>
                    <a:pt x="193" y="54"/>
                    <a:pt x="193" y="54"/>
                  </a:cubicBezTo>
                  <a:cubicBezTo>
                    <a:pt x="195" y="62"/>
                    <a:pt x="202" y="69"/>
                    <a:pt x="209" y="72"/>
                  </a:cubicBezTo>
                  <a:cubicBezTo>
                    <a:pt x="219" y="76"/>
                    <a:pt x="219" y="76"/>
                    <a:pt x="219" y="76"/>
                  </a:cubicBezTo>
                  <a:cubicBezTo>
                    <a:pt x="222" y="77"/>
                    <a:pt x="226" y="78"/>
                    <a:pt x="229" y="78"/>
                  </a:cubicBezTo>
                  <a:cubicBezTo>
                    <a:pt x="234" y="78"/>
                    <a:pt x="239" y="77"/>
                    <a:pt x="242" y="75"/>
                  </a:cubicBezTo>
                  <a:cubicBezTo>
                    <a:pt x="272" y="57"/>
                    <a:pt x="272" y="57"/>
                    <a:pt x="272" y="57"/>
                  </a:cubicBezTo>
                  <a:cubicBezTo>
                    <a:pt x="272" y="56"/>
                    <a:pt x="273" y="56"/>
                    <a:pt x="273" y="56"/>
                  </a:cubicBezTo>
                  <a:cubicBezTo>
                    <a:pt x="274" y="56"/>
                    <a:pt x="274" y="57"/>
                    <a:pt x="275" y="57"/>
                  </a:cubicBezTo>
                  <a:cubicBezTo>
                    <a:pt x="289" y="71"/>
                    <a:pt x="289" y="71"/>
                    <a:pt x="289" y="71"/>
                  </a:cubicBezTo>
                  <a:cubicBezTo>
                    <a:pt x="289" y="72"/>
                    <a:pt x="289" y="73"/>
                    <a:pt x="289" y="73"/>
                  </a:cubicBezTo>
                  <a:cubicBezTo>
                    <a:pt x="271" y="103"/>
                    <a:pt x="271" y="103"/>
                    <a:pt x="271" y="103"/>
                  </a:cubicBezTo>
                  <a:cubicBezTo>
                    <a:pt x="267" y="110"/>
                    <a:pt x="266" y="120"/>
                    <a:pt x="270" y="127"/>
                  </a:cubicBezTo>
                  <a:cubicBezTo>
                    <a:pt x="274" y="137"/>
                    <a:pt x="274" y="137"/>
                    <a:pt x="274" y="137"/>
                  </a:cubicBezTo>
                  <a:cubicBezTo>
                    <a:pt x="277" y="144"/>
                    <a:pt x="284" y="151"/>
                    <a:pt x="291" y="152"/>
                  </a:cubicBezTo>
                  <a:cubicBezTo>
                    <a:pt x="325" y="161"/>
                    <a:pt x="325" y="161"/>
                    <a:pt x="325" y="161"/>
                  </a:cubicBezTo>
                  <a:cubicBezTo>
                    <a:pt x="326" y="161"/>
                    <a:pt x="327" y="162"/>
                    <a:pt x="327" y="163"/>
                  </a:cubicBezTo>
                  <a:cubicBezTo>
                    <a:pt x="327" y="163"/>
                    <a:pt x="328" y="167"/>
                    <a:pt x="328" y="173"/>
                  </a:cubicBezTo>
                  <a:cubicBezTo>
                    <a:pt x="328" y="179"/>
                    <a:pt x="327" y="183"/>
                    <a:pt x="327" y="1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4"/>
            <p:cNvSpPr>
              <a:spLocks noEditPoints="1"/>
            </p:cNvSpPr>
            <p:nvPr/>
          </p:nvSpPr>
          <p:spPr bwMode="auto">
            <a:xfrm>
              <a:off x="3122614" y="3894138"/>
              <a:ext cx="149225" cy="149225"/>
            </a:xfrm>
            <a:custGeom>
              <a:avLst/>
              <a:gdLst>
                <a:gd name="T0" fmla="*/ 75 w 150"/>
                <a:gd name="T1" fmla="*/ 0 h 150"/>
                <a:gd name="T2" fmla="*/ 0 w 150"/>
                <a:gd name="T3" fmla="*/ 75 h 150"/>
                <a:gd name="T4" fmla="*/ 75 w 150"/>
                <a:gd name="T5" fmla="*/ 150 h 150"/>
                <a:gd name="T6" fmla="*/ 150 w 150"/>
                <a:gd name="T7" fmla="*/ 75 h 150"/>
                <a:gd name="T8" fmla="*/ 75 w 150"/>
                <a:gd name="T9" fmla="*/ 0 h 150"/>
                <a:gd name="T10" fmla="*/ 75 w 150"/>
                <a:gd name="T11" fmla="*/ 131 h 150"/>
                <a:gd name="T12" fmla="*/ 19 w 150"/>
                <a:gd name="T13" fmla="*/ 75 h 150"/>
                <a:gd name="T14" fmla="*/ 75 w 150"/>
                <a:gd name="T15" fmla="*/ 19 h 150"/>
                <a:gd name="T16" fmla="*/ 131 w 150"/>
                <a:gd name="T17" fmla="*/ 75 h 150"/>
                <a:gd name="T18" fmla="*/ 75 w 150"/>
                <a:gd name="T19" fmla="*/ 1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" h="150">
                  <a:moveTo>
                    <a:pt x="75" y="0"/>
                  </a:moveTo>
                  <a:cubicBezTo>
                    <a:pt x="34" y="0"/>
                    <a:pt x="0" y="33"/>
                    <a:pt x="0" y="75"/>
                  </a:cubicBezTo>
                  <a:cubicBezTo>
                    <a:pt x="0" y="116"/>
                    <a:pt x="34" y="150"/>
                    <a:pt x="75" y="150"/>
                  </a:cubicBezTo>
                  <a:cubicBezTo>
                    <a:pt x="116" y="150"/>
                    <a:pt x="150" y="116"/>
                    <a:pt x="150" y="75"/>
                  </a:cubicBezTo>
                  <a:cubicBezTo>
                    <a:pt x="150" y="33"/>
                    <a:pt x="116" y="0"/>
                    <a:pt x="75" y="0"/>
                  </a:cubicBezTo>
                  <a:close/>
                  <a:moveTo>
                    <a:pt x="75" y="131"/>
                  </a:moveTo>
                  <a:cubicBezTo>
                    <a:pt x="44" y="131"/>
                    <a:pt x="19" y="106"/>
                    <a:pt x="19" y="75"/>
                  </a:cubicBezTo>
                  <a:cubicBezTo>
                    <a:pt x="19" y="44"/>
                    <a:pt x="44" y="19"/>
                    <a:pt x="75" y="19"/>
                  </a:cubicBezTo>
                  <a:cubicBezTo>
                    <a:pt x="106" y="19"/>
                    <a:pt x="131" y="44"/>
                    <a:pt x="131" y="75"/>
                  </a:cubicBezTo>
                  <a:cubicBezTo>
                    <a:pt x="131" y="106"/>
                    <a:pt x="106" y="131"/>
                    <a:pt x="75" y="1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5"/>
            <p:cNvSpPr>
              <a:spLocks noEditPoints="1"/>
            </p:cNvSpPr>
            <p:nvPr/>
          </p:nvSpPr>
          <p:spPr bwMode="auto">
            <a:xfrm>
              <a:off x="3336926" y="3716338"/>
              <a:ext cx="242888" cy="241300"/>
            </a:xfrm>
            <a:custGeom>
              <a:avLst/>
              <a:gdLst>
                <a:gd name="T0" fmla="*/ 212 w 244"/>
                <a:gd name="T1" fmla="*/ 113 h 242"/>
                <a:gd name="T2" fmla="*/ 210 w 244"/>
                <a:gd name="T3" fmla="*/ 104 h 242"/>
                <a:gd name="T4" fmla="*/ 231 w 244"/>
                <a:gd name="T5" fmla="*/ 66 h 242"/>
                <a:gd name="T6" fmla="*/ 223 w 244"/>
                <a:gd name="T7" fmla="*/ 52 h 242"/>
                <a:gd name="T8" fmla="*/ 181 w 244"/>
                <a:gd name="T9" fmla="*/ 53 h 242"/>
                <a:gd name="T10" fmla="*/ 172 w 244"/>
                <a:gd name="T11" fmla="*/ 47 h 242"/>
                <a:gd name="T12" fmla="*/ 172 w 244"/>
                <a:gd name="T13" fmla="*/ 22 h 242"/>
                <a:gd name="T14" fmla="*/ 144 w 244"/>
                <a:gd name="T15" fmla="*/ 1 h 242"/>
                <a:gd name="T16" fmla="*/ 114 w 244"/>
                <a:gd name="T17" fmla="*/ 32 h 242"/>
                <a:gd name="T18" fmla="*/ 105 w 244"/>
                <a:gd name="T19" fmla="*/ 34 h 242"/>
                <a:gd name="T20" fmla="*/ 74 w 244"/>
                <a:gd name="T21" fmla="*/ 11 h 242"/>
                <a:gd name="T22" fmla="*/ 53 w 244"/>
                <a:gd name="T23" fmla="*/ 21 h 242"/>
                <a:gd name="T24" fmla="*/ 53 w 244"/>
                <a:gd name="T25" fmla="*/ 63 h 242"/>
                <a:gd name="T26" fmla="*/ 48 w 244"/>
                <a:gd name="T27" fmla="*/ 71 h 242"/>
                <a:gd name="T28" fmla="*/ 22 w 244"/>
                <a:gd name="T29" fmla="*/ 72 h 242"/>
                <a:gd name="T30" fmla="*/ 1 w 244"/>
                <a:gd name="T31" fmla="*/ 100 h 242"/>
                <a:gd name="T32" fmla="*/ 33 w 244"/>
                <a:gd name="T33" fmla="*/ 130 h 242"/>
                <a:gd name="T34" fmla="*/ 34 w 244"/>
                <a:gd name="T35" fmla="*/ 139 h 242"/>
                <a:gd name="T36" fmla="*/ 13 w 244"/>
                <a:gd name="T37" fmla="*/ 177 h 242"/>
                <a:gd name="T38" fmla="*/ 21 w 244"/>
                <a:gd name="T39" fmla="*/ 191 h 242"/>
                <a:gd name="T40" fmla="*/ 64 w 244"/>
                <a:gd name="T41" fmla="*/ 191 h 242"/>
                <a:gd name="T42" fmla="*/ 72 w 244"/>
                <a:gd name="T43" fmla="*/ 196 h 242"/>
                <a:gd name="T44" fmla="*/ 73 w 244"/>
                <a:gd name="T45" fmla="*/ 222 h 242"/>
                <a:gd name="T46" fmla="*/ 100 w 244"/>
                <a:gd name="T47" fmla="*/ 242 h 242"/>
                <a:gd name="T48" fmla="*/ 130 w 244"/>
                <a:gd name="T49" fmla="*/ 212 h 242"/>
                <a:gd name="T50" fmla="*/ 139 w 244"/>
                <a:gd name="T51" fmla="*/ 210 h 242"/>
                <a:gd name="T52" fmla="*/ 158 w 244"/>
                <a:gd name="T53" fmla="*/ 227 h 242"/>
                <a:gd name="T54" fmla="*/ 178 w 244"/>
                <a:gd name="T55" fmla="*/ 230 h 242"/>
                <a:gd name="T56" fmla="*/ 198 w 244"/>
                <a:gd name="T57" fmla="*/ 203 h 242"/>
                <a:gd name="T58" fmla="*/ 192 w 244"/>
                <a:gd name="T59" fmla="*/ 178 h 242"/>
                <a:gd name="T60" fmla="*/ 198 w 244"/>
                <a:gd name="T61" fmla="*/ 171 h 242"/>
                <a:gd name="T62" fmla="*/ 239 w 244"/>
                <a:gd name="T63" fmla="*/ 160 h 242"/>
                <a:gd name="T64" fmla="*/ 234 w 244"/>
                <a:gd name="T65" fmla="*/ 125 h 242"/>
                <a:gd name="T66" fmla="*/ 198 w 244"/>
                <a:gd name="T67" fmla="*/ 152 h 242"/>
                <a:gd name="T68" fmla="*/ 173 w 244"/>
                <a:gd name="T69" fmla="*/ 185 h 242"/>
                <a:gd name="T70" fmla="*/ 154 w 244"/>
                <a:gd name="T71" fmla="*/ 197 h 242"/>
                <a:gd name="T72" fmla="*/ 113 w 244"/>
                <a:gd name="T73" fmla="*/ 203 h 242"/>
                <a:gd name="T74" fmla="*/ 91 w 244"/>
                <a:gd name="T75" fmla="*/ 221 h 242"/>
                <a:gd name="T76" fmla="*/ 77 w 244"/>
                <a:gd name="T77" fmla="*/ 176 h 242"/>
                <a:gd name="T78" fmla="*/ 30 w 244"/>
                <a:gd name="T79" fmla="*/ 170 h 242"/>
                <a:gd name="T80" fmla="*/ 51 w 244"/>
                <a:gd name="T81" fmla="*/ 128 h 242"/>
                <a:gd name="T82" fmla="*/ 21 w 244"/>
                <a:gd name="T83" fmla="*/ 96 h 242"/>
                <a:gd name="T84" fmla="*/ 63 w 244"/>
                <a:gd name="T85" fmla="*/ 82 h 242"/>
                <a:gd name="T86" fmla="*/ 64 w 244"/>
                <a:gd name="T87" fmla="*/ 36 h 242"/>
                <a:gd name="T88" fmla="*/ 108 w 244"/>
                <a:gd name="T89" fmla="*/ 52 h 242"/>
                <a:gd name="T90" fmla="*/ 142 w 244"/>
                <a:gd name="T91" fmla="*/ 20 h 242"/>
                <a:gd name="T92" fmla="*/ 153 w 244"/>
                <a:gd name="T93" fmla="*/ 46 h 242"/>
                <a:gd name="T94" fmla="*/ 186 w 244"/>
                <a:gd name="T95" fmla="*/ 70 h 242"/>
                <a:gd name="T96" fmla="*/ 197 w 244"/>
                <a:gd name="T97" fmla="*/ 90 h 242"/>
                <a:gd name="T98" fmla="*/ 203 w 244"/>
                <a:gd name="T99" fmla="*/ 13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4" h="242">
                  <a:moveTo>
                    <a:pt x="234" y="125"/>
                  </a:moveTo>
                  <a:cubicBezTo>
                    <a:pt x="212" y="114"/>
                    <a:pt x="212" y="114"/>
                    <a:pt x="212" y="114"/>
                  </a:cubicBezTo>
                  <a:cubicBezTo>
                    <a:pt x="212" y="114"/>
                    <a:pt x="212" y="113"/>
                    <a:pt x="212" y="113"/>
                  </a:cubicBezTo>
                  <a:cubicBezTo>
                    <a:pt x="212" y="113"/>
                    <a:pt x="212" y="113"/>
                    <a:pt x="211" y="113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3"/>
                    <a:pt x="211" y="103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33" y="81"/>
                    <a:pt x="234" y="72"/>
                    <a:pt x="231" y="66"/>
                  </a:cubicBezTo>
                  <a:cubicBezTo>
                    <a:pt x="231" y="66"/>
                    <a:pt x="231" y="65"/>
                    <a:pt x="231" y="65"/>
                  </a:cubicBezTo>
                  <a:cubicBezTo>
                    <a:pt x="223" y="53"/>
                    <a:pt x="223" y="53"/>
                    <a:pt x="223" y="53"/>
                  </a:cubicBezTo>
                  <a:cubicBezTo>
                    <a:pt x="223" y="52"/>
                    <a:pt x="223" y="52"/>
                    <a:pt x="223" y="52"/>
                  </a:cubicBezTo>
                  <a:cubicBezTo>
                    <a:pt x="220" y="47"/>
                    <a:pt x="214" y="45"/>
                    <a:pt x="208" y="45"/>
                  </a:cubicBezTo>
                  <a:cubicBezTo>
                    <a:pt x="207" y="45"/>
                    <a:pt x="205" y="45"/>
                    <a:pt x="204" y="45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0" y="53"/>
                    <a:pt x="179" y="52"/>
                    <a:pt x="179" y="52"/>
                  </a:cubicBezTo>
                  <a:cubicBezTo>
                    <a:pt x="179" y="52"/>
                    <a:pt x="179" y="52"/>
                    <a:pt x="179" y="52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7"/>
                    <a:pt x="171" y="46"/>
                    <a:pt x="171" y="4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2" y="14"/>
                    <a:pt x="167" y="7"/>
                    <a:pt x="160" y="5"/>
                  </a:cubicBezTo>
                  <a:cubicBezTo>
                    <a:pt x="160" y="5"/>
                    <a:pt x="157" y="4"/>
                    <a:pt x="152" y="3"/>
                  </a:cubicBezTo>
                  <a:cubicBezTo>
                    <a:pt x="147" y="2"/>
                    <a:pt x="144" y="1"/>
                    <a:pt x="144" y="1"/>
                  </a:cubicBezTo>
                  <a:cubicBezTo>
                    <a:pt x="137" y="0"/>
                    <a:pt x="129" y="4"/>
                    <a:pt x="126" y="10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4"/>
                  </a:cubicBezTo>
                  <a:cubicBezTo>
                    <a:pt x="104" y="34"/>
                    <a:pt x="104" y="33"/>
                    <a:pt x="103" y="33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3" y="13"/>
                    <a:pt x="79" y="11"/>
                    <a:pt x="74" y="11"/>
                  </a:cubicBezTo>
                  <a:cubicBezTo>
                    <a:pt x="71" y="11"/>
                    <a:pt x="69" y="12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47" y="25"/>
                    <a:pt x="44" y="33"/>
                    <a:pt x="46" y="40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5"/>
                    <a:pt x="53" y="65"/>
                    <a:pt x="52" y="6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2"/>
                    <a:pt x="48" y="71"/>
                    <a:pt x="48" y="72"/>
                  </a:cubicBezTo>
                  <a:cubicBezTo>
                    <a:pt x="47" y="72"/>
                    <a:pt x="47" y="72"/>
                    <a:pt x="46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15" y="72"/>
                    <a:pt x="8" y="77"/>
                    <a:pt x="6" y="84"/>
                  </a:cubicBezTo>
                  <a:cubicBezTo>
                    <a:pt x="5" y="84"/>
                    <a:pt x="4" y="87"/>
                    <a:pt x="3" y="92"/>
                  </a:cubicBezTo>
                  <a:cubicBezTo>
                    <a:pt x="2" y="96"/>
                    <a:pt x="2" y="100"/>
                    <a:pt x="1" y="100"/>
                  </a:cubicBezTo>
                  <a:cubicBezTo>
                    <a:pt x="0" y="107"/>
                    <a:pt x="4" y="115"/>
                    <a:pt x="11" y="118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3" y="130"/>
                    <a:pt x="33" y="130"/>
                  </a:cubicBezTo>
                  <a:cubicBezTo>
                    <a:pt x="33" y="130"/>
                    <a:pt x="33" y="131"/>
                    <a:pt x="33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40"/>
                    <a:pt x="34" y="140"/>
                  </a:cubicBezTo>
                  <a:cubicBezTo>
                    <a:pt x="16" y="157"/>
                    <a:pt x="16" y="157"/>
                    <a:pt x="16" y="157"/>
                  </a:cubicBezTo>
                  <a:cubicBezTo>
                    <a:pt x="11" y="162"/>
                    <a:pt x="10" y="171"/>
                    <a:pt x="13" y="177"/>
                  </a:cubicBezTo>
                  <a:cubicBezTo>
                    <a:pt x="13" y="178"/>
                    <a:pt x="13" y="178"/>
                    <a:pt x="13" y="178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5" y="196"/>
                    <a:pt x="30" y="199"/>
                    <a:pt x="36" y="199"/>
                  </a:cubicBezTo>
                  <a:cubicBezTo>
                    <a:pt x="38" y="199"/>
                    <a:pt x="39" y="198"/>
                    <a:pt x="41" y="198"/>
                  </a:cubicBezTo>
                  <a:cubicBezTo>
                    <a:pt x="64" y="191"/>
                    <a:pt x="64" y="191"/>
                    <a:pt x="64" y="191"/>
                  </a:cubicBezTo>
                  <a:cubicBezTo>
                    <a:pt x="64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72" y="196"/>
                    <a:pt x="72" y="196"/>
                    <a:pt x="72" y="196"/>
                  </a:cubicBezTo>
                  <a:cubicBezTo>
                    <a:pt x="72" y="196"/>
                    <a:pt x="72" y="196"/>
                    <a:pt x="72" y="196"/>
                  </a:cubicBezTo>
                  <a:cubicBezTo>
                    <a:pt x="72" y="196"/>
                    <a:pt x="73" y="197"/>
                    <a:pt x="73" y="197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73" y="229"/>
                    <a:pt x="77" y="236"/>
                    <a:pt x="84" y="238"/>
                  </a:cubicBezTo>
                  <a:cubicBezTo>
                    <a:pt x="84" y="238"/>
                    <a:pt x="88" y="239"/>
                    <a:pt x="92" y="241"/>
                  </a:cubicBezTo>
                  <a:cubicBezTo>
                    <a:pt x="97" y="242"/>
                    <a:pt x="100" y="242"/>
                    <a:pt x="100" y="242"/>
                  </a:cubicBezTo>
                  <a:cubicBezTo>
                    <a:pt x="101" y="242"/>
                    <a:pt x="102" y="242"/>
                    <a:pt x="103" y="242"/>
                  </a:cubicBezTo>
                  <a:cubicBezTo>
                    <a:pt x="109" y="242"/>
                    <a:pt x="116" y="239"/>
                    <a:pt x="119" y="233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30" y="212"/>
                    <a:pt x="131" y="211"/>
                    <a:pt x="131" y="211"/>
                  </a:cubicBezTo>
                  <a:cubicBezTo>
                    <a:pt x="131" y="211"/>
                    <a:pt x="131" y="211"/>
                    <a:pt x="131" y="211"/>
                  </a:cubicBezTo>
                  <a:cubicBezTo>
                    <a:pt x="139" y="210"/>
                    <a:pt x="139" y="210"/>
                    <a:pt x="139" y="210"/>
                  </a:cubicBezTo>
                  <a:cubicBezTo>
                    <a:pt x="139" y="210"/>
                    <a:pt x="139" y="210"/>
                    <a:pt x="140" y="210"/>
                  </a:cubicBezTo>
                  <a:cubicBezTo>
                    <a:pt x="140" y="210"/>
                    <a:pt x="141" y="210"/>
                    <a:pt x="141" y="210"/>
                  </a:cubicBezTo>
                  <a:cubicBezTo>
                    <a:pt x="158" y="227"/>
                    <a:pt x="158" y="227"/>
                    <a:pt x="158" y="227"/>
                  </a:cubicBezTo>
                  <a:cubicBezTo>
                    <a:pt x="161" y="231"/>
                    <a:pt x="165" y="232"/>
                    <a:pt x="170" y="232"/>
                  </a:cubicBezTo>
                  <a:cubicBezTo>
                    <a:pt x="173" y="232"/>
                    <a:pt x="176" y="232"/>
                    <a:pt x="178" y="231"/>
                  </a:cubicBezTo>
                  <a:cubicBezTo>
                    <a:pt x="178" y="230"/>
                    <a:pt x="178" y="230"/>
                    <a:pt x="178" y="230"/>
                  </a:cubicBezTo>
                  <a:cubicBezTo>
                    <a:pt x="191" y="223"/>
                    <a:pt x="191" y="223"/>
                    <a:pt x="191" y="223"/>
                  </a:cubicBezTo>
                  <a:cubicBezTo>
                    <a:pt x="191" y="223"/>
                    <a:pt x="192" y="222"/>
                    <a:pt x="192" y="222"/>
                  </a:cubicBezTo>
                  <a:cubicBezTo>
                    <a:pt x="198" y="218"/>
                    <a:pt x="201" y="210"/>
                    <a:pt x="198" y="203"/>
                  </a:cubicBezTo>
                  <a:cubicBezTo>
                    <a:pt x="191" y="180"/>
                    <a:pt x="191" y="180"/>
                    <a:pt x="191" y="180"/>
                  </a:cubicBezTo>
                  <a:cubicBezTo>
                    <a:pt x="191" y="180"/>
                    <a:pt x="191" y="179"/>
                    <a:pt x="191" y="179"/>
                  </a:cubicBezTo>
                  <a:cubicBezTo>
                    <a:pt x="192" y="179"/>
                    <a:pt x="192" y="178"/>
                    <a:pt x="192" y="178"/>
                  </a:cubicBezTo>
                  <a:cubicBezTo>
                    <a:pt x="197" y="172"/>
                    <a:pt x="197" y="172"/>
                    <a:pt x="197" y="172"/>
                  </a:cubicBezTo>
                  <a:cubicBezTo>
                    <a:pt x="197" y="172"/>
                    <a:pt x="197" y="172"/>
                    <a:pt x="197" y="172"/>
                  </a:cubicBezTo>
                  <a:cubicBezTo>
                    <a:pt x="197" y="171"/>
                    <a:pt x="198" y="171"/>
                    <a:pt x="198" y="171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9" y="171"/>
                    <a:pt x="236" y="166"/>
                    <a:pt x="239" y="160"/>
                  </a:cubicBezTo>
                  <a:cubicBezTo>
                    <a:pt x="239" y="159"/>
                    <a:pt x="240" y="156"/>
                    <a:pt x="241" y="152"/>
                  </a:cubicBezTo>
                  <a:cubicBezTo>
                    <a:pt x="242" y="147"/>
                    <a:pt x="243" y="144"/>
                    <a:pt x="243" y="143"/>
                  </a:cubicBezTo>
                  <a:cubicBezTo>
                    <a:pt x="244" y="136"/>
                    <a:pt x="240" y="129"/>
                    <a:pt x="234" y="125"/>
                  </a:cubicBezTo>
                  <a:close/>
                  <a:moveTo>
                    <a:pt x="223" y="147"/>
                  </a:moveTo>
                  <a:cubicBezTo>
                    <a:pt x="222" y="149"/>
                    <a:pt x="222" y="151"/>
                    <a:pt x="221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2" y="152"/>
                    <a:pt x="185" y="156"/>
                    <a:pt x="181" y="161"/>
                  </a:cubicBezTo>
                  <a:cubicBezTo>
                    <a:pt x="177" y="167"/>
                    <a:pt x="177" y="167"/>
                    <a:pt x="177" y="167"/>
                  </a:cubicBezTo>
                  <a:cubicBezTo>
                    <a:pt x="173" y="172"/>
                    <a:pt x="171" y="180"/>
                    <a:pt x="173" y="185"/>
                  </a:cubicBezTo>
                  <a:cubicBezTo>
                    <a:pt x="180" y="207"/>
                    <a:pt x="180" y="207"/>
                    <a:pt x="180" y="207"/>
                  </a:cubicBezTo>
                  <a:cubicBezTo>
                    <a:pt x="170" y="213"/>
                    <a:pt x="170" y="213"/>
                    <a:pt x="170" y="213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0" y="193"/>
                    <a:pt x="142" y="190"/>
                    <a:pt x="136" y="191"/>
                  </a:cubicBezTo>
                  <a:cubicBezTo>
                    <a:pt x="129" y="192"/>
                    <a:pt x="129" y="192"/>
                    <a:pt x="129" y="192"/>
                  </a:cubicBezTo>
                  <a:cubicBezTo>
                    <a:pt x="122" y="193"/>
                    <a:pt x="116" y="197"/>
                    <a:pt x="113" y="203"/>
                  </a:cubicBezTo>
                  <a:cubicBezTo>
                    <a:pt x="102" y="224"/>
                    <a:pt x="102" y="224"/>
                    <a:pt x="102" y="224"/>
                  </a:cubicBezTo>
                  <a:cubicBezTo>
                    <a:pt x="101" y="223"/>
                    <a:pt x="99" y="223"/>
                    <a:pt x="97" y="222"/>
                  </a:cubicBezTo>
                  <a:cubicBezTo>
                    <a:pt x="94" y="222"/>
                    <a:pt x="92" y="221"/>
                    <a:pt x="91" y="22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1"/>
                    <a:pt x="88" y="184"/>
                    <a:pt x="83" y="181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72" y="173"/>
                    <a:pt x="64" y="171"/>
                    <a:pt x="58" y="173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1" y="149"/>
                    <a:pt x="54" y="142"/>
                    <a:pt x="52" y="136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1" y="122"/>
                    <a:pt x="46" y="116"/>
                    <a:pt x="41" y="113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101"/>
                    <a:pt x="21" y="99"/>
                    <a:pt x="21" y="96"/>
                  </a:cubicBezTo>
                  <a:cubicBezTo>
                    <a:pt x="22" y="94"/>
                    <a:pt x="23" y="92"/>
                    <a:pt x="23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53" y="91"/>
                    <a:pt x="59" y="87"/>
                    <a:pt x="63" y="82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71" y="71"/>
                    <a:pt x="73" y="64"/>
                    <a:pt x="71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4" y="51"/>
                    <a:pt x="102" y="53"/>
                    <a:pt x="108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22" y="50"/>
                    <a:pt x="128" y="46"/>
                    <a:pt x="131" y="40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3" y="20"/>
                    <a:pt x="145" y="20"/>
                    <a:pt x="147" y="21"/>
                  </a:cubicBezTo>
                  <a:cubicBezTo>
                    <a:pt x="150" y="21"/>
                    <a:pt x="152" y="22"/>
                    <a:pt x="153" y="22"/>
                  </a:cubicBezTo>
                  <a:cubicBezTo>
                    <a:pt x="153" y="46"/>
                    <a:pt x="153" y="46"/>
                    <a:pt x="153" y="46"/>
                  </a:cubicBezTo>
                  <a:cubicBezTo>
                    <a:pt x="153" y="52"/>
                    <a:pt x="156" y="59"/>
                    <a:pt x="161" y="62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72" y="71"/>
                    <a:pt x="180" y="72"/>
                    <a:pt x="186" y="70"/>
                  </a:cubicBezTo>
                  <a:cubicBezTo>
                    <a:pt x="208" y="64"/>
                    <a:pt x="208" y="64"/>
                    <a:pt x="208" y="64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3" y="94"/>
                    <a:pt x="191" y="101"/>
                    <a:pt x="192" y="108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4" y="121"/>
                    <a:pt x="198" y="128"/>
                    <a:pt x="203" y="13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2"/>
                    <a:pt x="224" y="144"/>
                    <a:pt x="223" y="1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6"/>
            <p:cNvSpPr>
              <a:spLocks noEditPoints="1"/>
            </p:cNvSpPr>
            <p:nvPr/>
          </p:nvSpPr>
          <p:spPr bwMode="auto">
            <a:xfrm>
              <a:off x="3416301" y="3797301"/>
              <a:ext cx="82550" cy="82550"/>
            </a:xfrm>
            <a:custGeom>
              <a:avLst/>
              <a:gdLst>
                <a:gd name="T0" fmla="*/ 42 w 84"/>
                <a:gd name="T1" fmla="*/ 0 h 84"/>
                <a:gd name="T2" fmla="*/ 0 w 84"/>
                <a:gd name="T3" fmla="*/ 42 h 84"/>
                <a:gd name="T4" fmla="*/ 42 w 84"/>
                <a:gd name="T5" fmla="*/ 84 h 84"/>
                <a:gd name="T6" fmla="*/ 84 w 84"/>
                <a:gd name="T7" fmla="*/ 42 h 84"/>
                <a:gd name="T8" fmla="*/ 42 w 84"/>
                <a:gd name="T9" fmla="*/ 0 h 84"/>
                <a:gd name="T10" fmla="*/ 42 w 84"/>
                <a:gd name="T11" fmla="*/ 65 h 84"/>
                <a:gd name="T12" fmla="*/ 19 w 84"/>
                <a:gd name="T13" fmla="*/ 42 h 84"/>
                <a:gd name="T14" fmla="*/ 42 w 84"/>
                <a:gd name="T15" fmla="*/ 18 h 84"/>
                <a:gd name="T16" fmla="*/ 66 w 84"/>
                <a:gd name="T17" fmla="*/ 42 h 84"/>
                <a:gd name="T18" fmla="*/ 42 w 84"/>
                <a:gd name="T19" fmla="*/ 6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84">
                  <a:moveTo>
                    <a:pt x="42" y="0"/>
                  </a:moveTo>
                  <a:cubicBezTo>
                    <a:pt x="19" y="0"/>
                    <a:pt x="0" y="18"/>
                    <a:pt x="0" y="42"/>
                  </a:cubicBezTo>
                  <a:cubicBezTo>
                    <a:pt x="0" y="65"/>
                    <a:pt x="19" y="84"/>
                    <a:pt x="42" y="84"/>
                  </a:cubicBezTo>
                  <a:cubicBezTo>
                    <a:pt x="65" y="84"/>
                    <a:pt x="84" y="65"/>
                    <a:pt x="84" y="42"/>
                  </a:cubicBezTo>
                  <a:cubicBezTo>
                    <a:pt x="84" y="18"/>
                    <a:pt x="65" y="0"/>
                    <a:pt x="42" y="0"/>
                  </a:cubicBezTo>
                  <a:close/>
                  <a:moveTo>
                    <a:pt x="42" y="65"/>
                  </a:moveTo>
                  <a:cubicBezTo>
                    <a:pt x="29" y="65"/>
                    <a:pt x="19" y="55"/>
                    <a:pt x="19" y="42"/>
                  </a:cubicBezTo>
                  <a:cubicBezTo>
                    <a:pt x="19" y="29"/>
                    <a:pt x="29" y="18"/>
                    <a:pt x="42" y="18"/>
                  </a:cubicBezTo>
                  <a:cubicBezTo>
                    <a:pt x="55" y="18"/>
                    <a:pt x="66" y="29"/>
                    <a:pt x="66" y="42"/>
                  </a:cubicBezTo>
                  <a:cubicBezTo>
                    <a:pt x="66" y="55"/>
                    <a:pt x="55" y="65"/>
                    <a:pt x="42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13531" y="9527971"/>
            <a:ext cx="3924305" cy="1731644"/>
            <a:chOff x="5413531" y="9527971"/>
            <a:chExt cx="3924305" cy="1731644"/>
          </a:xfrm>
        </p:grpSpPr>
        <p:sp>
          <p:nvSpPr>
            <p:cNvPr id="20" name="TextBox 19"/>
            <p:cNvSpPr txBox="1"/>
            <p:nvPr/>
          </p:nvSpPr>
          <p:spPr>
            <a:xfrm>
              <a:off x="5413531" y="9527971"/>
              <a:ext cx="392430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Aufgeräumt</a:t>
              </a:r>
              <a:endParaRPr lang="en-US" sz="32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13531" y="10141552"/>
              <a:ext cx="3924305" cy="11180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Bestehende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Strukturen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aufräumen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bereinigen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ordnen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vereinfachen</a:t>
              </a:r>
              <a:endParaRPr lang="en-US" sz="22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229848" y="9527971"/>
            <a:ext cx="3924305" cy="1731644"/>
            <a:chOff x="10229848" y="9527971"/>
            <a:chExt cx="3924305" cy="1731644"/>
          </a:xfrm>
        </p:grpSpPr>
        <p:sp>
          <p:nvSpPr>
            <p:cNvPr id="22" name="TextBox 21"/>
            <p:cNvSpPr txBox="1"/>
            <p:nvPr/>
          </p:nvSpPr>
          <p:spPr>
            <a:xfrm>
              <a:off x="10229848" y="9527971"/>
              <a:ext cx="392430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Integriert</a:t>
              </a:r>
              <a:endParaRPr lang="en-US" sz="32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229848" y="10141552"/>
              <a:ext cx="3924305" cy="11180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Themen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näher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beisammmen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bringen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in M365 und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somit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den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Arbeitsalltag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integrieren</a:t>
              </a:r>
              <a:endParaRPr lang="en-US" sz="22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5046165" y="9527971"/>
            <a:ext cx="3924305" cy="1731644"/>
            <a:chOff x="15046165" y="9527971"/>
            <a:chExt cx="3924305" cy="1731644"/>
          </a:xfrm>
        </p:grpSpPr>
        <p:sp>
          <p:nvSpPr>
            <p:cNvPr id="25" name="TextBox 24"/>
            <p:cNvSpPr txBox="1"/>
            <p:nvPr/>
          </p:nvSpPr>
          <p:spPr>
            <a:xfrm>
              <a:off x="15046165" y="9527971"/>
              <a:ext cx="392430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Beliebt</a:t>
              </a:r>
              <a:endParaRPr lang="en-US" sz="32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046165" y="10141552"/>
              <a:ext cx="3924305" cy="111806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Akzeptanz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Mitwirkung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erhöhen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dadurch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Qualität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stetige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Optimierung</a:t>
              </a:r>
              <a:r>
                <a:rPr lang="en-US" sz="22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bestärken</a:t>
              </a:r>
              <a:endParaRPr lang="en-US" sz="22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TextBox 5">
            <a:extLst>
              <a:ext uri="{FF2B5EF4-FFF2-40B4-BE49-F238E27FC236}">
                <a16:creationId xmlns:a16="http://schemas.microsoft.com/office/drawing/2014/main" id="{7D1C8DBD-A4B6-A800-6859-58A7F5F9A5B1}"/>
              </a:ext>
            </a:extLst>
          </p:cNvPr>
          <p:cNvSpPr txBox="1"/>
          <p:nvPr/>
        </p:nvSpPr>
        <p:spPr>
          <a:xfrm>
            <a:off x="4086771" y="12115325"/>
            <a:ext cx="16210458" cy="582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5000"/>
              </a:lnSpc>
              <a:spcAft>
                <a:spcPts val="3000"/>
              </a:spcAft>
            </a:pP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100% M365 –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kein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separates IMS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mehr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nötig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–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keine</a:t>
            </a:r>
            <a:r>
              <a:rPr 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 </a:t>
            </a:r>
            <a:r>
              <a:rPr lang="en-US" sz="32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Montserrat SemiBold" panose="00000700000000000000" pitchFamily="50" charset="0"/>
              </a:rPr>
              <a:t>Medienbrüche</a:t>
            </a:r>
            <a:endParaRPr lang="en-US" sz="3200" dirty="0">
              <a:solidFill>
                <a:schemeClr val="tx2">
                  <a:lumMod val="50000"/>
                  <a:lumOff val="50000"/>
                </a:schemeClr>
              </a:solidFill>
              <a:latin typeface="Montserrat SemiBold" panose="00000700000000000000" pitchFamily="50" charset="0"/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FBF981E2-3D12-36F4-832C-75F090D7B861}"/>
              </a:ext>
            </a:extLst>
          </p:cNvPr>
          <p:cNvSpPr>
            <a:spLocks noEditPoints="1"/>
          </p:cNvSpPr>
          <p:nvPr/>
        </p:nvSpPr>
        <p:spPr bwMode="auto">
          <a:xfrm>
            <a:off x="20297229" y="12585268"/>
            <a:ext cx="996240" cy="933006"/>
          </a:xfrm>
          <a:custGeom>
            <a:avLst/>
            <a:gdLst>
              <a:gd name="T0" fmla="*/ 805 w 2962"/>
              <a:gd name="T1" fmla="*/ 1288 h 2621"/>
              <a:gd name="T2" fmla="*/ 635 w 2962"/>
              <a:gd name="T3" fmla="*/ 1136 h 2621"/>
              <a:gd name="T4" fmla="*/ 456 w 2962"/>
              <a:gd name="T5" fmla="*/ 1136 h 2621"/>
              <a:gd name="T6" fmla="*/ 139 w 2962"/>
              <a:gd name="T7" fmla="*/ 969 h 2621"/>
              <a:gd name="T8" fmla="*/ 0 w 2962"/>
              <a:gd name="T9" fmla="*/ 595 h 2621"/>
              <a:gd name="T10" fmla="*/ 179 w 2962"/>
              <a:gd name="T11" fmla="*/ 171 h 2621"/>
              <a:gd name="T12" fmla="*/ 626 w 2962"/>
              <a:gd name="T13" fmla="*/ 0 h 2621"/>
              <a:gd name="T14" fmla="*/ 1132 w 2962"/>
              <a:gd name="T15" fmla="*/ 246 h 2621"/>
              <a:gd name="T16" fmla="*/ 1333 w 2962"/>
              <a:gd name="T17" fmla="*/ 876 h 2621"/>
              <a:gd name="T18" fmla="*/ 778 w 2962"/>
              <a:gd name="T19" fmla="*/ 2344 h 2621"/>
              <a:gd name="T20" fmla="*/ 420 w 2962"/>
              <a:gd name="T21" fmla="*/ 2621 h 2621"/>
              <a:gd name="T22" fmla="*/ 241 w 2962"/>
              <a:gd name="T23" fmla="*/ 2442 h 2621"/>
              <a:gd name="T24" fmla="*/ 340 w 2962"/>
              <a:gd name="T25" fmla="*/ 2245 h 2621"/>
              <a:gd name="T26" fmla="*/ 662 w 2962"/>
              <a:gd name="T27" fmla="*/ 1726 h 2621"/>
              <a:gd name="T28" fmla="*/ 805 w 2962"/>
              <a:gd name="T29" fmla="*/ 1288 h 2621"/>
              <a:gd name="T30" fmla="*/ 2425 w 2962"/>
              <a:gd name="T31" fmla="*/ 1288 h 2621"/>
              <a:gd name="T32" fmla="*/ 2264 w 2962"/>
              <a:gd name="T33" fmla="*/ 1136 h 2621"/>
              <a:gd name="T34" fmla="*/ 2085 w 2962"/>
              <a:gd name="T35" fmla="*/ 1136 h 2621"/>
              <a:gd name="T36" fmla="*/ 1758 w 2962"/>
              <a:gd name="T37" fmla="*/ 969 h 2621"/>
              <a:gd name="T38" fmla="*/ 1619 w 2962"/>
              <a:gd name="T39" fmla="*/ 595 h 2621"/>
              <a:gd name="T40" fmla="*/ 1798 w 2962"/>
              <a:gd name="T41" fmla="*/ 171 h 2621"/>
              <a:gd name="T42" fmla="*/ 2246 w 2962"/>
              <a:gd name="T43" fmla="*/ 0 h 2621"/>
              <a:gd name="T44" fmla="*/ 2760 w 2962"/>
              <a:gd name="T45" fmla="*/ 246 h 2621"/>
              <a:gd name="T46" fmla="*/ 2962 w 2962"/>
              <a:gd name="T47" fmla="*/ 876 h 2621"/>
              <a:gd name="T48" fmla="*/ 2398 w 2962"/>
              <a:gd name="T49" fmla="*/ 2344 h 2621"/>
              <a:gd name="T50" fmla="*/ 2040 w 2962"/>
              <a:gd name="T51" fmla="*/ 2621 h 2621"/>
              <a:gd name="T52" fmla="*/ 1870 w 2962"/>
              <a:gd name="T53" fmla="*/ 2442 h 2621"/>
              <a:gd name="T54" fmla="*/ 1968 w 2962"/>
              <a:gd name="T55" fmla="*/ 2245 h 2621"/>
              <a:gd name="T56" fmla="*/ 2282 w 2962"/>
              <a:gd name="T57" fmla="*/ 1726 h 2621"/>
              <a:gd name="T58" fmla="*/ 2425 w 2962"/>
              <a:gd name="T59" fmla="*/ 1288 h 2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962" h="2621">
                <a:moveTo>
                  <a:pt x="805" y="1288"/>
                </a:moveTo>
                <a:cubicBezTo>
                  <a:pt x="805" y="1193"/>
                  <a:pt x="748" y="1142"/>
                  <a:pt x="635" y="1136"/>
                </a:cubicBezTo>
                <a:cubicBezTo>
                  <a:pt x="456" y="1136"/>
                  <a:pt x="456" y="1136"/>
                  <a:pt x="456" y="1136"/>
                </a:cubicBezTo>
                <a:cubicBezTo>
                  <a:pt x="337" y="1130"/>
                  <a:pt x="231" y="1074"/>
                  <a:pt x="139" y="969"/>
                </a:cubicBezTo>
                <a:cubicBezTo>
                  <a:pt x="46" y="864"/>
                  <a:pt x="0" y="739"/>
                  <a:pt x="0" y="595"/>
                </a:cubicBezTo>
                <a:cubicBezTo>
                  <a:pt x="0" y="426"/>
                  <a:pt x="59" y="285"/>
                  <a:pt x="179" y="171"/>
                </a:cubicBezTo>
                <a:cubicBezTo>
                  <a:pt x="298" y="57"/>
                  <a:pt x="447" y="0"/>
                  <a:pt x="626" y="0"/>
                </a:cubicBezTo>
                <a:cubicBezTo>
                  <a:pt x="829" y="0"/>
                  <a:pt x="998" y="82"/>
                  <a:pt x="1132" y="246"/>
                </a:cubicBezTo>
                <a:cubicBezTo>
                  <a:pt x="1266" y="410"/>
                  <a:pt x="1333" y="620"/>
                  <a:pt x="1333" y="876"/>
                </a:cubicBezTo>
                <a:cubicBezTo>
                  <a:pt x="1333" y="1366"/>
                  <a:pt x="1148" y="1855"/>
                  <a:pt x="778" y="2344"/>
                </a:cubicBezTo>
                <a:cubicBezTo>
                  <a:pt x="641" y="2529"/>
                  <a:pt x="522" y="2621"/>
                  <a:pt x="420" y="2621"/>
                </a:cubicBezTo>
                <a:cubicBezTo>
                  <a:pt x="301" y="2621"/>
                  <a:pt x="241" y="2562"/>
                  <a:pt x="241" y="2442"/>
                </a:cubicBezTo>
                <a:cubicBezTo>
                  <a:pt x="241" y="2395"/>
                  <a:pt x="274" y="2329"/>
                  <a:pt x="340" y="2245"/>
                </a:cubicBezTo>
                <a:cubicBezTo>
                  <a:pt x="459" y="2096"/>
                  <a:pt x="567" y="1923"/>
                  <a:pt x="662" y="1726"/>
                </a:cubicBezTo>
                <a:cubicBezTo>
                  <a:pt x="757" y="1530"/>
                  <a:pt x="805" y="1383"/>
                  <a:pt x="805" y="1288"/>
                </a:cubicBezTo>
                <a:close/>
                <a:moveTo>
                  <a:pt x="2425" y="1288"/>
                </a:moveTo>
                <a:cubicBezTo>
                  <a:pt x="2425" y="1193"/>
                  <a:pt x="2371" y="1142"/>
                  <a:pt x="2264" y="1136"/>
                </a:cubicBezTo>
                <a:cubicBezTo>
                  <a:pt x="2085" y="1136"/>
                  <a:pt x="2085" y="1136"/>
                  <a:pt x="2085" y="1136"/>
                </a:cubicBezTo>
                <a:cubicBezTo>
                  <a:pt x="1959" y="1130"/>
                  <a:pt x="1851" y="1074"/>
                  <a:pt x="1758" y="969"/>
                </a:cubicBezTo>
                <a:cubicBezTo>
                  <a:pt x="1666" y="864"/>
                  <a:pt x="1619" y="739"/>
                  <a:pt x="1619" y="595"/>
                </a:cubicBezTo>
                <a:cubicBezTo>
                  <a:pt x="1619" y="426"/>
                  <a:pt x="1679" y="285"/>
                  <a:pt x="1798" y="171"/>
                </a:cubicBezTo>
                <a:cubicBezTo>
                  <a:pt x="1918" y="57"/>
                  <a:pt x="2067" y="0"/>
                  <a:pt x="2246" y="0"/>
                </a:cubicBezTo>
                <a:cubicBezTo>
                  <a:pt x="2454" y="0"/>
                  <a:pt x="2626" y="82"/>
                  <a:pt x="2760" y="246"/>
                </a:cubicBezTo>
                <a:cubicBezTo>
                  <a:pt x="2894" y="410"/>
                  <a:pt x="2962" y="620"/>
                  <a:pt x="2962" y="876"/>
                </a:cubicBezTo>
                <a:cubicBezTo>
                  <a:pt x="2962" y="1360"/>
                  <a:pt x="2774" y="1849"/>
                  <a:pt x="2398" y="2344"/>
                </a:cubicBezTo>
                <a:cubicBezTo>
                  <a:pt x="2255" y="2529"/>
                  <a:pt x="2135" y="2621"/>
                  <a:pt x="2040" y="2621"/>
                </a:cubicBezTo>
                <a:cubicBezTo>
                  <a:pt x="1927" y="2621"/>
                  <a:pt x="1870" y="2562"/>
                  <a:pt x="1870" y="2442"/>
                </a:cubicBezTo>
                <a:cubicBezTo>
                  <a:pt x="1870" y="2395"/>
                  <a:pt x="1903" y="2329"/>
                  <a:pt x="1968" y="2245"/>
                </a:cubicBezTo>
                <a:cubicBezTo>
                  <a:pt x="2082" y="2096"/>
                  <a:pt x="2186" y="1923"/>
                  <a:pt x="2282" y="1726"/>
                </a:cubicBezTo>
                <a:cubicBezTo>
                  <a:pt x="2377" y="1530"/>
                  <a:pt x="2425" y="1383"/>
                  <a:pt x="2425" y="1288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ABFE94C7-93AD-427F-806D-E56117209B24}"/>
              </a:ext>
            </a:extLst>
          </p:cNvPr>
          <p:cNvSpPr>
            <a:spLocks noEditPoints="1"/>
          </p:cNvSpPr>
          <p:nvPr/>
        </p:nvSpPr>
        <p:spPr bwMode="auto">
          <a:xfrm>
            <a:off x="3313674" y="11635394"/>
            <a:ext cx="1054554" cy="933006"/>
          </a:xfrm>
          <a:custGeom>
            <a:avLst/>
            <a:gdLst>
              <a:gd name="T0" fmla="*/ 2157 w 2962"/>
              <a:gd name="T1" fmla="*/ 1333 h 2621"/>
              <a:gd name="T2" fmla="*/ 2327 w 2962"/>
              <a:gd name="T3" fmla="*/ 1485 h 2621"/>
              <a:gd name="T4" fmla="*/ 2506 w 2962"/>
              <a:gd name="T5" fmla="*/ 1485 h 2621"/>
              <a:gd name="T6" fmla="*/ 2823 w 2962"/>
              <a:gd name="T7" fmla="*/ 1652 h 2621"/>
              <a:gd name="T8" fmla="*/ 2962 w 2962"/>
              <a:gd name="T9" fmla="*/ 2026 h 2621"/>
              <a:gd name="T10" fmla="*/ 2783 w 2962"/>
              <a:gd name="T11" fmla="*/ 2450 h 2621"/>
              <a:gd name="T12" fmla="*/ 2336 w 2962"/>
              <a:gd name="T13" fmla="*/ 2621 h 2621"/>
              <a:gd name="T14" fmla="*/ 1830 w 2962"/>
              <a:gd name="T15" fmla="*/ 2375 h 2621"/>
              <a:gd name="T16" fmla="*/ 1629 w 2962"/>
              <a:gd name="T17" fmla="*/ 1745 h 2621"/>
              <a:gd name="T18" fmla="*/ 2184 w 2962"/>
              <a:gd name="T19" fmla="*/ 277 h 2621"/>
              <a:gd name="T20" fmla="*/ 2542 w 2962"/>
              <a:gd name="T21" fmla="*/ 0 h 2621"/>
              <a:gd name="T22" fmla="*/ 2720 w 2962"/>
              <a:gd name="T23" fmla="*/ 179 h 2621"/>
              <a:gd name="T24" fmla="*/ 2622 w 2962"/>
              <a:gd name="T25" fmla="*/ 376 h 2621"/>
              <a:gd name="T26" fmla="*/ 2300 w 2962"/>
              <a:gd name="T27" fmla="*/ 895 h 2621"/>
              <a:gd name="T28" fmla="*/ 2157 w 2962"/>
              <a:gd name="T29" fmla="*/ 1333 h 2621"/>
              <a:gd name="T30" fmla="*/ 537 w 2962"/>
              <a:gd name="T31" fmla="*/ 1333 h 2621"/>
              <a:gd name="T32" fmla="*/ 698 w 2962"/>
              <a:gd name="T33" fmla="*/ 1485 h 2621"/>
              <a:gd name="T34" fmla="*/ 877 w 2962"/>
              <a:gd name="T35" fmla="*/ 1485 h 2621"/>
              <a:gd name="T36" fmla="*/ 1204 w 2962"/>
              <a:gd name="T37" fmla="*/ 1652 h 2621"/>
              <a:gd name="T38" fmla="*/ 1343 w 2962"/>
              <a:gd name="T39" fmla="*/ 2026 h 2621"/>
              <a:gd name="T40" fmla="*/ 1164 w 2962"/>
              <a:gd name="T41" fmla="*/ 2450 h 2621"/>
              <a:gd name="T42" fmla="*/ 716 w 2962"/>
              <a:gd name="T43" fmla="*/ 2621 h 2621"/>
              <a:gd name="T44" fmla="*/ 202 w 2962"/>
              <a:gd name="T45" fmla="*/ 2375 h 2621"/>
              <a:gd name="T46" fmla="*/ 0 w 2962"/>
              <a:gd name="T47" fmla="*/ 1745 h 2621"/>
              <a:gd name="T48" fmla="*/ 564 w 2962"/>
              <a:gd name="T49" fmla="*/ 277 h 2621"/>
              <a:gd name="T50" fmla="*/ 922 w 2962"/>
              <a:gd name="T51" fmla="*/ 0 h 2621"/>
              <a:gd name="T52" fmla="*/ 1092 w 2962"/>
              <a:gd name="T53" fmla="*/ 179 h 2621"/>
              <a:gd name="T54" fmla="*/ 994 w 2962"/>
              <a:gd name="T55" fmla="*/ 376 h 2621"/>
              <a:gd name="T56" fmla="*/ 680 w 2962"/>
              <a:gd name="T57" fmla="*/ 895 h 2621"/>
              <a:gd name="T58" fmla="*/ 537 w 2962"/>
              <a:gd name="T59" fmla="*/ 1333 h 2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962" h="2621">
                <a:moveTo>
                  <a:pt x="2157" y="1333"/>
                </a:moveTo>
                <a:cubicBezTo>
                  <a:pt x="2157" y="1428"/>
                  <a:pt x="2214" y="1479"/>
                  <a:pt x="2327" y="1485"/>
                </a:cubicBezTo>
                <a:cubicBezTo>
                  <a:pt x="2506" y="1485"/>
                  <a:pt x="2506" y="1485"/>
                  <a:pt x="2506" y="1485"/>
                </a:cubicBezTo>
                <a:cubicBezTo>
                  <a:pt x="2625" y="1491"/>
                  <a:pt x="2731" y="1547"/>
                  <a:pt x="2823" y="1652"/>
                </a:cubicBezTo>
                <a:cubicBezTo>
                  <a:pt x="2916" y="1757"/>
                  <a:pt x="2962" y="1882"/>
                  <a:pt x="2962" y="2026"/>
                </a:cubicBezTo>
                <a:cubicBezTo>
                  <a:pt x="2962" y="2194"/>
                  <a:pt x="2902" y="2336"/>
                  <a:pt x="2783" y="2450"/>
                </a:cubicBezTo>
                <a:cubicBezTo>
                  <a:pt x="2664" y="2564"/>
                  <a:pt x="2515" y="2621"/>
                  <a:pt x="2336" y="2621"/>
                </a:cubicBezTo>
                <a:cubicBezTo>
                  <a:pt x="2133" y="2621"/>
                  <a:pt x="1964" y="2539"/>
                  <a:pt x="1830" y="2375"/>
                </a:cubicBezTo>
                <a:cubicBezTo>
                  <a:pt x="1696" y="2211"/>
                  <a:pt x="1629" y="2001"/>
                  <a:pt x="1629" y="1745"/>
                </a:cubicBezTo>
                <a:cubicBezTo>
                  <a:pt x="1629" y="1255"/>
                  <a:pt x="1814" y="766"/>
                  <a:pt x="2184" y="277"/>
                </a:cubicBezTo>
                <a:cubicBezTo>
                  <a:pt x="2321" y="92"/>
                  <a:pt x="2440" y="0"/>
                  <a:pt x="2542" y="0"/>
                </a:cubicBezTo>
                <a:cubicBezTo>
                  <a:pt x="2661" y="0"/>
                  <a:pt x="2720" y="59"/>
                  <a:pt x="2720" y="179"/>
                </a:cubicBezTo>
                <a:cubicBezTo>
                  <a:pt x="2720" y="226"/>
                  <a:pt x="2688" y="292"/>
                  <a:pt x="2622" y="376"/>
                </a:cubicBezTo>
                <a:cubicBezTo>
                  <a:pt x="2503" y="525"/>
                  <a:pt x="2395" y="698"/>
                  <a:pt x="2300" y="895"/>
                </a:cubicBezTo>
                <a:cubicBezTo>
                  <a:pt x="2205" y="1091"/>
                  <a:pt x="2157" y="1237"/>
                  <a:pt x="2157" y="1333"/>
                </a:cubicBezTo>
                <a:close/>
                <a:moveTo>
                  <a:pt x="537" y="1333"/>
                </a:moveTo>
                <a:cubicBezTo>
                  <a:pt x="537" y="1428"/>
                  <a:pt x="591" y="1479"/>
                  <a:pt x="698" y="1485"/>
                </a:cubicBezTo>
                <a:cubicBezTo>
                  <a:pt x="877" y="1485"/>
                  <a:pt x="877" y="1485"/>
                  <a:pt x="877" y="1485"/>
                </a:cubicBezTo>
                <a:cubicBezTo>
                  <a:pt x="1003" y="1491"/>
                  <a:pt x="1111" y="1547"/>
                  <a:pt x="1204" y="1652"/>
                </a:cubicBezTo>
                <a:cubicBezTo>
                  <a:pt x="1296" y="1757"/>
                  <a:pt x="1343" y="1882"/>
                  <a:pt x="1343" y="2026"/>
                </a:cubicBezTo>
                <a:cubicBezTo>
                  <a:pt x="1343" y="2194"/>
                  <a:pt x="1283" y="2336"/>
                  <a:pt x="1164" y="2450"/>
                </a:cubicBezTo>
                <a:cubicBezTo>
                  <a:pt x="1044" y="2564"/>
                  <a:pt x="895" y="2621"/>
                  <a:pt x="716" y="2621"/>
                </a:cubicBezTo>
                <a:cubicBezTo>
                  <a:pt x="508" y="2621"/>
                  <a:pt x="336" y="2539"/>
                  <a:pt x="202" y="2375"/>
                </a:cubicBezTo>
                <a:cubicBezTo>
                  <a:pt x="68" y="2211"/>
                  <a:pt x="0" y="2001"/>
                  <a:pt x="0" y="1745"/>
                </a:cubicBezTo>
                <a:cubicBezTo>
                  <a:pt x="0" y="1261"/>
                  <a:pt x="188" y="772"/>
                  <a:pt x="564" y="277"/>
                </a:cubicBezTo>
                <a:cubicBezTo>
                  <a:pt x="707" y="92"/>
                  <a:pt x="827" y="0"/>
                  <a:pt x="922" y="0"/>
                </a:cubicBezTo>
                <a:cubicBezTo>
                  <a:pt x="1035" y="0"/>
                  <a:pt x="1092" y="59"/>
                  <a:pt x="1092" y="179"/>
                </a:cubicBezTo>
                <a:cubicBezTo>
                  <a:pt x="1092" y="226"/>
                  <a:pt x="1059" y="292"/>
                  <a:pt x="994" y="376"/>
                </a:cubicBezTo>
                <a:cubicBezTo>
                  <a:pt x="880" y="525"/>
                  <a:pt x="776" y="698"/>
                  <a:pt x="680" y="895"/>
                </a:cubicBezTo>
                <a:cubicBezTo>
                  <a:pt x="585" y="1091"/>
                  <a:pt x="537" y="1237"/>
                  <a:pt x="537" y="1333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6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dein</a:t>
            </a:r>
            <a:r>
              <a:rPr lang="en-US" dirty="0"/>
              <a:t> </a:t>
            </a:r>
            <a:r>
              <a:rPr lang="en-US" dirty="0" err="1"/>
              <a:t>Mehrwert</a:t>
            </a:r>
            <a:r>
              <a:rPr lang="en-US" dirty="0"/>
              <a:t>?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713838" y="8079143"/>
            <a:ext cx="3684318" cy="3173226"/>
            <a:chOff x="7713838" y="8079143"/>
            <a:chExt cx="3684318" cy="3173226"/>
          </a:xfrm>
        </p:grpSpPr>
        <p:sp>
          <p:nvSpPr>
            <p:cNvPr id="33" name="TextBox 32"/>
            <p:cNvSpPr txBox="1"/>
            <p:nvPr/>
          </p:nvSpPr>
          <p:spPr>
            <a:xfrm>
              <a:off x="7713838" y="8079143"/>
              <a:ext cx="3684318" cy="984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Vollintegrierte</a:t>
              </a:r>
              <a:r>
                <a:rPr lang="en-US" sz="32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IMS </a:t>
              </a:r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Lösung</a:t>
              </a:r>
              <a:endParaRPr lang="en-US" sz="32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713838" y="9237587"/>
              <a:ext cx="3684318" cy="20147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Power IMS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ist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vollintegriert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in M365/Teams und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nutzt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SharePoint, Power Automate und Power Apps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als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Grundlage</a:t>
              </a:r>
              <a:endParaRPr 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904239" y="4173928"/>
            <a:ext cx="3303516" cy="3303516"/>
            <a:chOff x="7904239" y="4173928"/>
            <a:chExt cx="3303516" cy="3303516"/>
          </a:xfrm>
        </p:grpSpPr>
        <p:sp>
          <p:nvSpPr>
            <p:cNvPr id="73" name="Round Diagonal Corner Rectangle 72"/>
            <p:cNvSpPr/>
            <p:nvPr/>
          </p:nvSpPr>
          <p:spPr>
            <a:xfrm flipH="1" flipV="1">
              <a:off x="7904239" y="4173928"/>
              <a:ext cx="3303516" cy="3303516"/>
            </a:xfrm>
            <a:prstGeom prst="round2DiagRect">
              <a:avLst>
                <a:gd name="adj1" fmla="val 23075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8840705" y="5161051"/>
              <a:ext cx="1430584" cy="985642"/>
              <a:chOff x="4873625" y="2336800"/>
              <a:chExt cx="2347913" cy="1617663"/>
            </a:xfrm>
            <a:solidFill>
              <a:schemeClr val="bg1"/>
            </a:solidFill>
          </p:grpSpPr>
          <p:sp>
            <p:nvSpPr>
              <p:cNvPr id="53" name="Freeform 11"/>
              <p:cNvSpPr>
                <a:spLocks noEditPoints="1"/>
              </p:cNvSpPr>
              <p:nvPr/>
            </p:nvSpPr>
            <p:spPr bwMode="auto">
              <a:xfrm>
                <a:off x="5095875" y="2336800"/>
                <a:ext cx="1903413" cy="1336675"/>
              </a:xfrm>
              <a:custGeom>
                <a:avLst/>
                <a:gdLst>
                  <a:gd name="T0" fmla="*/ 140 w 2617"/>
                  <a:gd name="T1" fmla="*/ 1837 h 1837"/>
                  <a:gd name="T2" fmla="*/ 2477 w 2617"/>
                  <a:gd name="T3" fmla="*/ 1837 h 1837"/>
                  <a:gd name="T4" fmla="*/ 2617 w 2617"/>
                  <a:gd name="T5" fmla="*/ 1697 h 1837"/>
                  <a:gd name="T6" fmla="*/ 2617 w 2617"/>
                  <a:gd name="T7" fmla="*/ 140 h 1837"/>
                  <a:gd name="T8" fmla="*/ 2477 w 2617"/>
                  <a:gd name="T9" fmla="*/ 0 h 1837"/>
                  <a:gd name="T10" fmla="*/ 140 w 2617"/>
                  <a:gd name="T11" fmla="*/ 0 h 1837"/>
                  <a:gd name="T12" fmla="*/ 0 w 2617"/>
                  <a:gd name="T13" fmla="*/ 140 h 1837"/>
                  <a:gd name="T14" fmla="*/ 0 w 2617"/>
                  <a:gd name="T15" fmla="*/ 1697 h 1837"/>
                  <a:gd name="T16" fmla="*/ 140 w 2617"/>
                  <a:gd name="T17" fmla="*/ 1837 h 1837"/>
                  <a:gd name="T18" fmla="*/ 1308 w 2617"/>
                  <a:gd name="T19" fmla="*/ 132 h 1837"/>
                  <a:gd name="T20" fmla="*/ 1375 w 2617"/>
                  <a:gd name="T21" fmla="*/ 199 h 1837"/>
                  <a:gd name="T22" fmla="*/ 1308 w 2617"/>
                  <a:gd name="T23" fmla="*/ 265 h 1837"/>
                  <a:gd name="T24" fmla="*/ 1242 w 2617"/>
                  <a:gd name="T25" fmla="*/ 199 h 1837"/>
                  <a:gd name="T26" fmla="*/ 1308 w 2617"/>
                  <a:gd name="T27" fmla="*/ 132 h 1837"/>
                  <a:gd name="T28" fmla="*/ 120 w 2617"/>
                  <a:gd name="T29" fmla="*/ 337 h 1837"/>
                  <a:gd name="T30" fmla="*/ 2496 w 2617"/>
                  <a:gd name="T31" fmla="*/ 337 h 1837"/>
                  <a:gd name="T32" fmla="*/ 2496 w 2617"/>
                  <a:gd name="T33" fmla="*/ 1697 h 1837"/>
                  <a:gd name="T34" fmla="*/ 2477 w 2617"/>
                  <a:gd name="T35" fmla="*/ 1716 h 1837"/>
                  <a:gd name="T36" fmla="*/ 140 w 2617"/>
                  <a:gd name="T37" fmla="*/ 1716 h 1837"/>
                  <a:gd name="T38" fmla="*/ 120 w 2617"/>
                  <a:gd name="T39" fmla="*/ 1697 h 1837"/>
                  <a:gd name="T40" fmla="*/ 120 w 2617"/>
                  <a:gd name="T41" fmla="*/ 337 h 1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7" h="1837">
                    <a:moveTo>
                      <a:pt x="140" y="1837"/>
                    </a:moveTo>
                    <a:cubicBezTo>
                      <a:pt x="2477" y="1837"/>
                      <a:pt x="2477" y="1837"/>
                      <a:pt x="2477" y="1837"/>
                    </a:cubicBezTo>
                    <a:cubicBezTo>
                      <a:pt x="2554" y="1837"/>
                      <a:pt x="2617" y="1774"/>
                      <a:pt x="2617" y="1697"/>
                    </a:cubicBezTo>
                    <a:cubicBezTo>
                      <a:pt x="2617" y="140"/>
                      <a:pt x="2617" y="140"/>
                      <a:pt x="2617" y="140"/>
                    </a:cubicBezTo>
                    <a:cubicBezTo>
                      <a:pt x="2617" y="63"/>
                      <a:pt x="2554" y="0"/>
                      <a:pt x="2477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62" y="0"/>
                      <a:pt x="0" y="63"/>
                      <a:pt x="0" y="140"/>
                    </a:cubicBezTo>
                    <a:cubicBezTo>
                      <a:pt x="0" y="1697"/>
                      <a:pt x="0" y="1697"/>
                      <a:pt x="0" y="1697"/>
                    </a:cubicBezTo>
                    <a:cubicBezTo>
                      <a:pt x="0" y="1774"/>
                      <a:pt x="62" y="1837"/>
                      <a:pt x="140" y="1837"/>
                    </a:cubicBezTo>
                    <a:close/>
                    <a:moveTo>
                      <a:pt x="1308" y="132"/>
                    </a:moveTo>
                    <a:cubicBezTo>
                      <a:pt x="1345" y="132"/>
                      <a:pt x="1375" y="162"/>
                      <a:pt x="1375" y="199"/>
                    </a:cubicBezTo>
                    <a:cubicBezTo>
                      <a:pt x="1375" y="236"/>
                      <a:pt x="1345" y="265"/>
                      <a:pt x="1308" y="265"/>
                    </a:cubicBezTo>
                    <a:cubicBezTo>
                      <a:pt x="1271" y="265"/>
                      <a:pt x="1242" y="236"/>
                      <a:pt x="1242" y="199"/>
                    </a:cubicBezTo>
                    <a:cubicBezTo>
                      <a:pt x="1242" y="162"/>
                      <a:pt x="1271" y="132"/>
                      <a:pt x="1308" y="132"/>
                    </a:cubicBezTo>
                    <a:close/>
                    <a:moveTo>
                      <a:pt x="120" y="337"/>
                    </a:moveTo>
                    <a:cubicBezTo>
                      <a:pt x="2496" y="337"/>
                      <a:pt x="2496" y="337"/>
                      <a:pt x="2496" y="337"/>
                    </a:cubicBezTo>
                    <a:cubicBezTo>
                      <a:pt x="2496" y="1697"/>
                      <a:pt x="2496" y="1697"/>
                      <a:pt x="2496" y="1697"/>
                    </a:cubicBezTo>
                    <a:cubicBezTo>
                      <a:pt x="2496" y="1708"/>
                      <a:pt x="2487" y="1716"/>
                      <a:pt x="2477" y="1716"/>
                    </a:cubicBezTo>
                    <a:cubicBezTo>
                      <a:pt x="140" y="1716"/>
                      <a:pt x="140" y="1716"/>
                      <a:pt x="140" y="1716"/>
                    </a:cubicBezTo>
                    <a:cubicBezTo>
                      <a:pt x="129" y="1716"/>
                      <a:pt x="120" y="1708"/>
                      <a:pt x="120" y="1697"/>
                    </a:cubicBezTo>
                    <a:lnTo>
                      <a:pt x="120" y="3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12"/>
              <p:cNvSpPr>
                <a:spLocks/>
              </p:cNvSpPr>
              <p:nvPr/>
            </p:nvSpPr>
            <p:spPr bwMode="auto">
              <a:xfrm>
                <a:off x="4873625" y="3770313"/>
                <a:ext cx="2347913" cy="184150"/>
              </a:xfrm>
              <a:custGeom>
                <a:avLst/>
                <a:gdLst>
                  <a:gd name="T0" fmla="*/ 3140 w 3228"/>
                  <a:gd name="T1" fmla="*/ 0 h 254"/>
                  <a:gd name="T2" fmla="*/ 88 w 3228"/>
                  <a:gd name="T3" fmla="*/ 0 h 254"/>
                  <a:gd name="T4" fmla="*/ 0 w 3228"/>
                  <a:gd name="T5" fmla="*/ 88 h 254"/>
                  <a:gd name="T6" fmla="*/ 0 w 3228"/>
                  <a:gd name="T7" fmla="*/ 165 h 254"/>
                  <a:gd name="T8" fmla="*/ 88 w 3228"/>
                  <a:gd name="T9" fmla="*/ 254 h 254"/>
                  <a:gd name="T10" fmla="*/ 3140 w 3228"/>
                  <a:gd name="T11" fmla="*/ 254 h 254"/>
                  <a:gd name="T12" fmla="*/ 3228 w 3228"/>
                  <a:gd name="T13" fmla="*/ 165 h 254"/>
                  <a:gd name="T14" fmla="*/ 3228 w 3228"/>
                  <a:gd name="T15" fmla="*/ 88 h 254"/>
                  <a:gd name="T16" fmla="*/ 3140 w 3228"/>
                  <a:gd name="T17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28" h="254">
                    <a:moveTo>
                      <a:pt x="3140" y="0"/>
                    </a:moveTo>
                    <a:cubicBezTo>
                      <a:pt x="88" y="0"/>
                      <a:pt x="88" y="0"/>
                      <a:pt x="88" y="0"/>
                    </a:cubicBezTo>
                    <a:cubicBezTo>
                      <a:pt x="40" y="0"/>
                      <a:pt x="0" y="39"/>
                      <a:pt x="0" y="88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214"/>
                      <a:pt x="40" y="254"/>
                      <a:pt x="88" y="254"/>
                    </a:cubicBezTo>
                    <a:cubicBezTo>
                      <a:pt x="3140" y="254"/>
                      <a:pt x="3140" y="254"/>
                      <a:pt x="3140" y="254"/>
                    </a:cubicBezTo>
                    <a:cubicBezTo>
                      <a:pt x="3189" y="254"/>
                      <a:pt x="3228" y="214"/>
                      <a:pt x="3228" y="165"/>
                    </a:cubicBezTo>
                    <a:cubicBezTo>
                      <a:pt x="3228" y="88"/>
                      <a:pt x="3228" y="88"/>
                      <a:pt x="3228" y="88"/>
                    </a:cubicBezTo>
                    <a:cubicBezTo>
                      <a:pt x="3228" y="39"/>
                      <a:pt x="3189" y="0"/>
                      <a:pt x="31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13"/>
              <p:cNvSpPr>
                <a:spLocks/>
              </p:cNvSpPr>
              <p:nvPr/>
            </p:nvSpPr>
            <p:spPr bwMode="auto">
              <a:xfrm>
                <a:off x="5865813" y="2762250"/>
                <a:ext cx="463550" cy="647700"/>
              </a:xfrm>
              <a:custGeom>
                <a:avLst/>
                <a:gdLst>
                  <a:gd name="T0" fmla="*/ 135 w 637"/>
                  <a:gd name="T1" fmla="*/ 728 h 891"/>
                  <a:gd name="T2" fmla="*/ 224 w 637"/>
                  <a:gd name="T3" fmla="*/ 740 h 891"/>
                  <a:gd name="T4" fmla="*/ 289 w 637"/>
                  <a:gd name="T5" fmla="*/ 608 h 891"/>
                  <a:gd name="T6" fmla="*/ 435 w 637"/>
                  <a:gd name="T7" fmla="*/ 853 h 891"/>
                  <a:gd name="T8" fmla="*/ 503 w 637"/>
                  <a:gd name="T9" fmla="*/ 891 h 891"/>
                  <a:gd name="T10" fmla="*/ 543 w 637"/>
                  <a:gd name="T11" fmla="*/ 880 h 891"/>
                  <a:gd name="T12" fmla="*/ 570 w 637"/>
                  <a:gd name="T13" fmla="*/ 773 h 891"/>
                  <a:gd name="T14" fmla="*/ 423 w 637"/>
                  <a:gd name="T15" fmla="*/ 528 h 891"/>
                  <a:gd name="T16" fmla="*/ 570 w 637"/>
                  <a:gd name="T17" fmla="*/ 533 h 891"/>
                  <a:gd name="T18" fmla="*/ 602 w 637"/>
                  <a:gd name="T19" fmla="*/ 449 h 891"/>
                  <a:gd name="T20" fmla="*/ 85 w 637"/>
                  <a:gd name="T21" fmla="*/ 28 h 891"/>
                  <a:gd name="T22" fmla="*/ 8 w 637"/>
                  <a:gd name="T23" fmla="*/ 75 h 891"/>
                  <a:gd name="T24" fmla="*/ 135 w 637"/>
                  <a:gd name="T25" fmla="*/ 728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37" h="891">
                    <a:moveTo>
                      <a:pt x="135" y="728"/>
                    </a:moveTo>
                    <a:cubicBezTo>
                      <a:pt x="143" y="773"/>
                      <a:pt x="204" y="781"/>
                      <a:pt x="224" y="740"/>
                    </a:cubicBezTo>
                    <a:cubicBezTo>
                      <a:pt x="289" y="608"/>
                      <a:pt x="289" y="608"/>
                      <a:pt x="289" y="608"/>
                    </a:cubicBezTo>
                    <a:cubicBezTo>
                      <a:pt x="435" y="853"/>
                      <a:pt x="435" y="853"/>
                      <a:pt x="435" y="853"/>
                    </a:cubicBezTo>
                    <a:cubicBezTo>
                      <a:pt x="450" y="878"/>
                      <a:pt x="476" y="891"/>
                      <a:pt x="503" y="891"/>
                    </a:cubicBezTo>
                    <a:cubicBezTo>
                      <a:pt x="516" y="891"/>
                      <a:pt x="530" y="888"/>
                      <a:pt x="543" y="880"/>
                    </a:cubicBezTo>
                    <a:cubicBezTo>
                      <a:pt x="580" y="858"/>
                      <a:pt x="592" y="810"/>
                      <a:pt x="570" y="773"/>
                    </a:cubicBezTo>
                    <a:cubicBezTo>
                      <a:pt x="423" y="528"/>
                      <a:pt x="423" y="528"/>
                      <a:pt x="423" y="528"/>
                    </a:cubicBezTo>
                    <a:cubicBezTo>
                      <a:pt x="570" y="533"/>
                      <a:pt x="570" y="533"/>
                      <a:pt x="570" y="533"/>
                    </a:cubicBezTo>
                    <a:cubicBezTo>
                      <a:pt x="615" y="535"/>
                      <a:pt x="637" y="477"/>
                      <a:pt x="602" y="449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51" y="0"/>
                      <a:pt x="0" y="31"/>
                      <a:pt x="8" y="75"/>
                    </a:cubicBezTo>
                    <a:lnTo>
                      <a:pt x="135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12962110" y="8079143"/>
            <a:ext cx="3684318" cy="3173226"/>
            <a:chOff x="12962110" y="8079143"/>
            <a:chExt cx="3684318" cy="3173226"/>
          </a:xfrm>
        </p:grpSpPr>
        <p:sp>
          <p:nvSpPr>
            <p:cNvPr id="27" name="TextBox 26"/>
            <p:cNvSpPr txBox="1"/>
            <p:nvPr/>
          </p:nvSpPr>
          <p:spPr>
            <a:xfrm>
              <a:off x="12962110" y="8079143"/>
              <a:ext cx="3684318" cy="984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Kostengünstiges</a:t>
              </a:r>
              <a:r>
                <a:rPr lang="en-US" sz="32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en-US" sz="3200" dirty="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Komplett</a:t>
              </a:r>
              <a:r>
                <a:rPr lang="en-US" sz="32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-Paket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962110" y="9237587"/>
              <a:ext cx="3684318" cy="20147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Wir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liefern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Power IMS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allen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gewünschten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Bausteinen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dem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nötigen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Wissen, schnell &amp;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effizient</a:t>
              </a:r>
              <a:endParaRPr 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74" name="Round Diagonal Corner Rectangle 73"/>
          <p:cNvSpPr/>
          <p:nvPr/>
        </p:nvSpPr>
        <p:spPr>
          <a:xfrm flipV="1">
            <a:off x="13152511" y="4173928"/>
            <a:ext cx="3303516" cy="3303516"/>
          </a:xfrm>
          <a:prstGeom prst="round2DiagRect">
            <a:avLst>
              <a:gd name="adj1" fmla="val 23075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8210383" y="8079143"/>
            <a:ext cx="3684318" cy="3173226"/>
            <a:chOff x="18210383" y="8079143"/>
            <a:chExt cx="3684318" cy="3173226"/>
          </a:xfrm>
        </p:grpSpPr>
        <p:sp>
          <p:nvSpPr>
            <p:cNvPr id="37" name="TextBox 36"/>
            <p:cNvSpPr txBox="1"/>
            <p:nvPr/>
          </p:nvSpPr>
          <p:spPr>
            <a:xfrm>
              <a:off x="18210383" y="8079143"/>
              <a:ext cx="3684318" cy="984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Einfache</a:t>
              </a:r>
              <a:r>
                <a:rPr lang="en-US" sz="320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und </a:t>
              </a:r>
              <a:r>
                <a:rPr lang="en-US" sz="320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klare</a:t>
              </a:r>
              <a:r>
                <a:rPr lang="en-US" sz="320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en-US" sz="320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Strukturen</a:t>
              </a:r>
              <a:endParaRPr lang="en-US" sz="320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210383" y="9237587"/>
              <a:ext cx="3684318" cy="20147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Power IMS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steht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für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Einfachheit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in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Bedienung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Erscheinungsbild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klarem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Fokus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auf alle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Anwender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im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Unternehmen</a:t>
              </a:r>
              <a:endParaRPr 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8400784" y="4173928"/>
            <a:ext cx="3303516" cy="3303516"/>
            <a:chOff x="18400784" y="4173928"/>
            <a:chExt cx="3303516" cy="3303516"/>
          </a:xfrm>
        </p:grpSpPr>
        <p:sp>
          <p:nvSpPr>
            <p:cNvPr id="75" name="Round Diagonal Corner Rectangle 74"/>
            <p:cNvSpPr/>
            <p:nvPr/>
          </p:nvSpPr>
          <p:spPr>
            <a:xfrm flipH="1" flipV="1">
              <a:off x="18400784" y="4173928"/>
              <a:ext cx="3303516" cy="3303516"/>
            </a:xfrm>
            <a:prstGeom prst="round2DiagRect">
              <a:avLst>
                <a:gd name="adj1" fmla="val 23075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19446560" y="5187601"/>
              <a:ext cx="1211964" cy="980200"/>
              <a:chOff x="17286288" y="2016126"/>
              <a:chExt cx="2208213" cy="1785937"/>
            </a:xfrm>
            <a:solidFill>
              <a:schemeClr val="bg1"/>
            </a:solidFill>
          </p:grpSpPr>
          <p:sp>
            <p:nvSpPr>
              <p:cNvPr id="88" name="Freeform 32"/>
              <p:cNvSpPr>
                <a:spLocks noEditPoints="1"/>
              </p:cNvSpPr>
              <p:nvPr/>
            </p:nvSpPr>
            <p:spPr bwMode="auto">
              <a:xfrm>
                <a:off x="17286288" y="2082800"/>
                <a:ext cx="576263" cy="1714500"/>
              </a:xfrm>
              <a:custGeom>
                <a:avLst/>
                <a:gdLst>
                  <a:gd name="T0" fmla="*/ 850 w 935"/>
                  <a:gd name="T1" fmla="*/ 0 h 2776"/>
                  <a:gd name="T2" fmla="*/ 85 w 935"/>
                  <a:gd name="T3" fmla="*/ 0 h 2776"/>
                  <a:gd name="T4" fmla="*/ 0 w 935"/>
                  <a:gd name="T5" fmla="*/ 85 h 2776"/>
                  <a:gd name="T6" fmla="*/ 0 w 935"/>
                  <a:gd name="T7" fmla="*/ 2691 h 2776"/>
                  <a:gd name="T8" fmla="*/ 85 w 935"/>
                  <a:gd name="T9" fmla="*/ 2776 h 2776"/>
                  <a:gd name="T10" fmla="*/ 850 w 935"/>
                  <a:gd name="T11" fmla="*/ 2776 h 2776"/>
                  <a:gd name="T12" fmla="*/ 935 w 935"/>
                  <a:gd name="T13" fmla="*/ 2691 h 2776"/>
                  <a:gd name="T14" fmla="*/ 935 w 935"/>
                  <a:gd name="T15" fmla="*/ 85 h 2776"/>
                  <a:gd name="T16" fmla="*/ 850 w 935"/>
                  <a:gd name="T17" fmla="*/ 0 h 2776"/>
                  <a:gd name="T18" fmla="*/ 467 w 935"/>
                  <a:gd name="T19" fmla="*/ 2565 h 2776"/>
                  <a:gd name="T20" fmla="*/ 256 w 935"/>
                  <a:gd name="T21" fmla="*/ 2354 h 2776"/>
                  <a:gd name="T22" fmla="*/ 467 w 935"/>
                  <a:gd name="T23" fmla="*/ 2142 h 2776"/>
                  <a:gd name="T24" fmla="*/ 678 w 935"/>
                  <a:gd name="T25" fmla="*/ 2354 h 2776"/>
                  <a:gd name="T26" fmla="*/ 467 w 935"/>
                  <a:gd name="T27" fmla="*/ 2565 h 2776"/>
                  <a:gd name="T28" fmla="*/ 769 w 935"/>
                  <a:gd name="T29" fmla="*/ 1519 h 2776"/>
                  <a:gd name="T30" fmla="*/ 747 w 935"/>
                  <a:gd name="T31" fmla="*/ 1541 h 2776"/>
                  <a:gd name="T32" fmla="*/ 188 w 935"/>
                  <a:gd name="T33" fmla="*/ 1541 h 2776"/>
                  <a:gd name="T34" fmla="*/ 165 w 935"/>
                  <a:gd name="T35" fmla="*/ 1519 h 2776"/>
                  <a:gd name="T36" fmla="*/ 165 w 935"/>
                  <a:gd name="T37" fmla="*/ 256 h 2776"/>
                  <a:gd name="T38" fmla="*/ 188 w 935"/>
                  <a:gd name="T39" fmla="*/ 234 h 2776"/>
                  <a:gd name="T40" fmla="*/ 283 w 935"/>
                  <a:gd name="T41" fmla="*/ 234 h 2776"/>
                  <a:gd name="T42" fmla="*/ 446 w 935"/>
                  <a:gd name="T43" fmla="*/ 397 h 2776"/>
                  <a:gd name="T44" fmla="*/ 489 w 935"/>
                  <a:gd name="T45" fmla="*/ 397 h 2776"/>
                  <a:gd name="T46" fmla="*/ 652 w 935"/>
                  <a:gd name="T47" fmla="*/ 234 h 2776"/>
                  <a:gd name="T48" fmla="*/ 747 w 935"/>
                  <a:gd name="T49" fmla="*/ 234 h 2776"/>
                  <a:gd name="T50" fmla="*/ 769 w 935"/>
                  <a:gd name="T51" fmla="*/ 256 h 2776"/>
                  <a:gd name="T52" fmla="*/ 769 w 935"/>
                  <a:gd name="T53" fmla="*/ 1519 h 2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35" h="2776">
                    <a:moveTo>
                      <a:pt x="850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38" y="0"/>
                      <a:pt x="0" y="38"/>
                      <a:pt x="0" y="85"/>
                    </a:cubicBezTo>
                    <a:cubicBezTo>
                      <a:pt x="0" y="2691"/>
                      <a:pt x="0" y="2691"/>
                      <a:pt x="0" y="2691"/>
                    </a:cubicBezTo>
                    <a:cubicBezTo>
                      <a:pt x="0" y="2738"/>
                      <a:pt x="38" y="2776"/>
                      <a:pt x="85" y="2776"/>
                    </a:cubicBezTo>
                    <a:cubicBezTo>
                      <a:pt x="850" y="2776"/>
                      <a:pt x="850" y="2776"/>
                      <a:pt x="850" y="2776"/>
                    </a:cubicBezTo>
                    <a:cubicBezTo>
                      <a:pt x="897" y="2776"/>
                      <a:pt x="935" y="2738"/>
                      <a:pt x="935" y="2691"/>
                    </a:cubicBezTo>
                    <a:cubicBezTo>
                      <a:pt x="935" y="85"/>
                      <a:pt x="935" y="85"/>
                      <a:pt x="935" y="85"/>
                    </a:cubicBezTo>
                    <a:cubicBezTo>
                      <a:pt x="935" y="38"/>
                      <a:pt x="897" y="0"/>
                      <a:pt x="850" y="0"/>
                    </a:cubicBezTo>
                    <a:close/>
                    <a:moveTo>
                      <a:pt x="467" y="2565"/>
                    </a:moveTo>
                    <a:cubicBezTo>
                      <a:pt x="351" y="2565"/>
                      <a:pt x="256" y="2470"/>
                      <a:pt x="256" y="2354"/>
                    </a:cubicBezTo>
                    <a:cubicBezTo>
                      <a:pt x="256" y="2237"/>
                      <a:pt x="351" y="2142"/>
                      <a:pt x="467" y="2142"/>
                    </a:cubicBezTo>
                    <a:cubicBezTo>
                      <a:pt x="584" y="2142"/>
                      <a:pt x="678" y="2237"/>
                      <a:pt x="678" y="2354"/>
                    </a:cubicBezTo>
                    <a:cubicBezTo>
                      <a:pt x="678" y="2470"/>
                      <a:pt x="584" y="2565"/>
                      <a:pt x="467" y="2565"/>
                    </a:cubicBezTo>
                    <a:close/>
                    <a:moveTo>
                      <a:pt x="769" y="1519"/>
                    </a:moveTo>
                    <a:cubicBezTo>
                      <a:pt x="769" y="1531"/>
                      <a:pt x="759" y="1541"/>
                      <a:pt x="747" y="1541"/>
                    </a:cubicBezTo>
                    <a:cubicBezTo>
                      <a:pt x="188" y="1541"/>
                      <a:pt x="188" y="1541"/>
                      <a:pt x="188" y="1541"/>
                    </a:cubicBezTo>
                    <a:cubicBezTo>
                      <a:pt x="175" y="1541"/>
                      <a:pt x="165" y="1531"/>
                      <a:pt x="165" y="1519"/>
                    </a:cubicBezTo>
                    <a:cubicBezTo>
                      <a:pt x="165" y="256"/>
                      <a:pt x="165" y="256"/>
                      <a:pt x="165" y="256"/>
                    </a:cubicBezTo>
                    <a:cubicBezTo>
                      <a:pt x="165" y="244"/>
                      <a:pt x="175" y="234"/>
                      <a:pt x="188" y="234"/>
                    </a:cubicBezTo>
                    <a:cubicBezTo>
                      <a:pt x="283" y="234"/>
                      <a:pt x="283" y="234"/>
                      <a:pt x="283" y="234"/>
                    </a:cubicBezTo>
                    <a:cubicBezTo>
                      <a:pt x="446" y="397"/>
                      <a:pt x="446" y="397"/>
                      <a:pt x="446" y="397"/>
                    </a:cubicBezTo>
                    <a:cubicBezTo>
                      <a:pt x="458" y="409"/>
                      <a:pt x="477" y="409"/>
                      <a:pt x="489" y="397"/>
                    </a:cubicBezTo>
                    <a:cubicBezTo>
                      <a:pt x="652" y="234"/>
                      <a:pt x="652" y="234"/>
                      <a:pt x="652" y="234"/>
                    </a:cubicBezTo>
                    <a:cubicBezTo>
                      <a:pt x="747" y="234"/>
                      <a:pt x="747" y="234"/>
                      <a:pt x="747" y="234"/>
                    </a:cubicBezTo>
                    <a:cubicBezTo>
                      <a:pt x="759" y="234"/>
                      <a:pt x="769" y="244"/>
                      <a:pt x="769" y="256"/>
                    </a:cubicBezTo>
                    <a:lnTo>
                      <a:pt x="769" y="15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33"/>
              <p:cNvSpPr>
                <a:spLocks/>
              </p:cNvSpPr>
              <p:nvPr/>
            </p:nvSpPr>
            <p:spPr bwMode="auto">
              <a:xfrm>
                <a:off x="17418051" y="2413000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8" y="0"/>
                      <a:pt x="506" y="19"/>
                      <a:pt x="506" y="42"/>
                    </a:cubicBezTo>
                    <a:cubicBezTo>
                      <a:pt x="506" y="65"/>
                      <a:pt x="488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34"/>
              <p:cNvSpPr>
                <a:spLocks/>
              </p:cNvSpPr>
              <p:nvPr/>
            </p:nvSpPr>
            <p:spPr bwMode="auto">
              <a:xfrm>
                <a:off x="17418051" y="2528888"/>
                <a:ext cx="312738" cy="50800"/>
              </a:xfrm>
              <a:custGeom>
                <a:avLst/>
                <a:gdLst>
                  <a:gd name="T0" fmla="*/ 464 w 506"/>
                  <a:gd name="T1" fmla="*/ 83 h 83"/>
                  <a:gd name="T2" fmla="*/ 42 w 506"/>
                  <a:gd name="T3" fmla="*/ 83 h 83"/>
                  <a:gd name="T4" fmla="*/ 0 w 506"/>
                  <a:gd name="T5" fmla="*/ 41 h 83"/>
                  <a:gd name="T6" fmla="*/ 42 w 506"/>
                  <a:gd name="T7" fmla="*/ 0 h 83"/>
                  <a:gd name="T8" fmla="*/ 464 w 506"/>
                  <a:gd name="T9" fmla="*/ 0 h 83"/>
                  <a:gd name="T10" fmla="*/ 506 w 506"/>
                  <a:gd name="T11" fmla="*/ 41 h 83"/>
                  <a:gd name="T12" fmla="*/ 464 w 506"/>
                  <a:gd name="T13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3">
                    <a:moveTo>
                      <a:pt x="464" y="83"/>
                    </a:moveTo>
                    <a:cubicBezTo>
                      <a:pt x="42" y="83"/>
                      <a:pt x="42" y="83"/>
                      <a:pt x="42" y="83"/>
                    </a:cubicBezTo>
                    <a:cubicBezTo>
                      <a:pt x="19" y="83"/>
                      <a:pt x="0" y="65"/>
                      <a:pt x="0" y="41"/>
                    </a:cubicBezTo>
                    <a:cubicBezTo>
                      <a:pt x="0" y="18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8" y="0"/>
                      <a:pt x="506" y="18"/>
                      <a:pt x="506" y="41"/>
                    </a:cubicBezTo>
                    <a:cubicBezTo>
                      <a:pt x="506" y="65"/>
                      <a:pt x="488" y="83"/>
                      <a:pt x="464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35"/>
              <p:cNvSpPr>
                <a:spLocks/>
              </p:cNvSpPr>
              <p:nvPr/>
            </p:nvSpPr>
            <p:spPr bwMode="auto">
              <a:xfrm>
                <a:off x="17418051" y="2643188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8" y="0"/>
                      <a:pt x="506" y="19"/>
                      <a:pt x="506" y="42"/>
                    </a:cubicBezTo>
                    <a:cubicBezTo>
                      <a:pt x="506" y="65"/>
                      <a:pt x="488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36"/>
              <p:cNvSpPr>
                <a:spLocks/>
              </p:cNvSpPr>
              <p:nvPr/>
            </p:nvSpPr>
            <p:spPr bwMode="auto">
              <a:xfrm>
                <a:off x="17418051" y="2757488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6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8" y="0"/>
                      <a:pt x="506" y="19"/>
                      <a:pt x="506" y="42"/>
                    </a:cubicBezTo>
                    <a:cubicBezTo>
                      <a:pt x="506" y="66"/>
                      <a:pt x="488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37"/>
              <p:cNvSpPr>
                <a:spLocks/>
              </p:cNvSpPr>
              <p:nvPr/>
            </p:nvSpPr>
            <p:spPr bwMode="auto">
              <a:xfrm>
                <a:off x="17418051" y="2873375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8" y="0"/>
                      <a:pt x="506" y="19"/>
                      <a:pt x="506" y="42"/>
                    </a:cubicBezTo>
                    <a:cubicBezTo>
                      <a:pt x="506" y="65"/>
                      <a:pt x="488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8"/>
              <p:cNvSpPr>
                <a:spLocks noEditPoints="1"/>
              </p:cNvSpPr>
              <p:nvPr/>
            </p:nvSpPr>
            <p:spPr bwMode="auto">
              <a:xfrm>
                <a:off x="17957801" y="2082800"/>
                <a:ext cx="577850" cy="1714500"/>
              </a:xfrm>
              <a:custGeom>
                <a:avLst/>
                <a:gdLst>
                  <a:gd name="T0" fmla="*/ 850 w 936"/>
                  <a:gd name="T1" fmla="*/ 0 h 2776"/>
                  <a:gd name="T2" fmla="*/ 86 w 936"/>
                  <a:gd name="T3" fmla="*/ 0 h 2776"/>
                  <a:gd name="T4" fmla="*/ 0 w 936"/>
                  <a:gd name="T5" fmla="*/ 85 h 2776"/>
                  <a:gd name="T6" fmla="*/ 0 w 936"/>
                  <a:gd name="T7" fmla="*/ 2691 h 2776"/>
                  <a:gd name="T8" fmla="*/ 86 w 936"/>
                  <a:gd name="T9" fmla="*/ 2776 h 2776"/>
                  <a:gd name="T10" fmla="*/ 850 w 936"/>
                  <a:gd name="T11" fmla="*/ 2776 h 2776"/>
                  <a:gd name="T12" fmla="*/ 936 w 936"/>
                  <a:gd name="T13" fmla="*/ 2691 h 2776"/>
                  <a:gd name="T14" fmla="*/ 936 w 936"/>
                  <a:gd name="T15" fmla="*/ 85 h 2776"/>
                  <a:gd name="T16" fmla="*/ 850 w 936"/>
                  <a:gd name="T17" fmla="*/ 0 h 2776"/>
                  <a:gd name="T18" fmla="*/ 468 w 936"/>
                  <a:gd name="T19" fmla="*/ 2565 h 2776"/>
                  <a:gd name="T20" fmla="*/ 257 w 936"/>
                  <a:gd name="T21" fmla="*/ 2354 h 2776"/>
                  <a:gd name="T22" fmla="*/ 468 w 936"/>
                  <a:gd name="T23" fmla="*/ 2142 h 2776"/>
                  <a:gd name="T24" fmla="*/ 679 w 936"/>
                  <a:gd name="T25" fmla="*/ 2354 h 2776"/>
                  <a:gd name="T26" fmla="*/ 468 w 936"/>
                  <a:gd name="T27" fmla="*/ 2565 h 2776"/>
                  <a:gd name="T28" fmla="*/ 770 w 936"/>
                  <a:gd name="T29" fmla="*/ 1519 h 2776"/>
                  <a:gd name="T30" fmla="*/ 747 w 936"/>
                  <a:gd name="T31" fmla="*/ 1541 h 2776"/>
                  <a:gd name="T32" fmla="*/ 188 w 936"/>
                  <a:gd name="T33" fmla="*/ 1541 h 2776"/>
                  <a:gd name="T34" fmla="*/ 166 w 936"/>
                  <a:gd name="T35" fmla="*/ 1519 h 2776"/>
                  <a:gd name="T36" fmla="*/ 166 w 936"/>
                  <a:gd name="T37" fmla="*/ 256 h 2776"/>
                  <a:gd name="T38" fmla="*/ 188 w 936"/>
                  <a:gd name="T39" fmla="*/ 234 h 2776"/>
                  <a:gd name="T40" fmla="*/ 283 w 936"/>
                  <a:gd name="T41" fmla="*/ 234 h 2776"/>
                  <a:gd name="T42" fmla="*/ 447 w 936"/>
                  <a:gd name="T43" fmla="*/ 397 h 2776"/>
                  <a:gd name="T44" fmla="*/ 489 w 936"/>
                  <a:gd name="T45" fmla="*/ 397 h 2776"/>
                  <a:gd name="T46" fmla="*/ 652 w 936"/>
                  <a:gd name="T47" fmla="*/ 234 h 2776"/>
                  <a:gd name="T48" fmla="*/ 747 w 936"/>
                  <a:gd name="T49" fmla="*/ 234 h 2776"/>
                  <a:gd name="T50" fmla="*/ 770 w 936"/>
                  <a:gd name="T51" fmla="*/ 256 h 2776"/>
                  <a:gd name="T52" fmla="*/ 770 w 936"/>
                  <a:gd name="T53" fmla="*/ 1519 h 2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36" h="2776">
                    <a:moveTo>
                      <a:pt x="850" y="0"/>
                    </a:moveTo>
                    <a:cubicBezTo>
                      <a:pt x="86" y="0"/>
                      <a:pt x="86" y="0"/>
                      <a:pt x="86" y="0"/>
                    </a:cubicBezTo>
                    <a:cubicBezTo>
                      <a:pt x="38" y="0"/>
                      <a:pt x="0" y="38"/>
                      <a:pt x="0" y="85"/>
                    </a:cubicBezTo>
                    <a:cubicBezTo>
                      <a:pt x="0" y="2691"/>
                      <a:pt x="0" y="2691"/>
                      <a:pt x="0" y="2691"/>
                    </a:cubicBezTo>
                    <a:cubicBezTo>
                      <a:pt x="0" y="2738"/>
                      <a:pt x="38" y="2776"/>
                      <a:pt x="86" y="2776"/>
                    </a:cubicBezTo>
                    <a:cubicBezTo>
                      <a:pt x="850" y="2776"/>
                      <a:pt x="850" y="2776"/>
                      <a:pt x="850" y="2776"/>
                    </a:cubicBezTo>
                    <a:cubicBezTo>
                      <a:pt x="897" y="2776"/>
                      <a:pt x="936" y="2738"/>
                      <a:pt x="936" y="2691"/>
                    </a:cubicBezTo>
                    <a:cubicBezTo>
                      <a:pt x="936" y="85"/>
                      <a:pt x="936" y="85"/>
                      <a:pt x="936" y="85"/>
                    </a:cubicBezTo>
                    <a:cubicBezTo>
                      <a:pt x="936" y="38"/>
                      <a:pt x="897" y="0"/>
                      <a:pt x="850" y="0"/>
                    </a:cubicBezTo>
                    <a:close/>
                    <a:moveTo>
                      <a:pt x="468" y="2565"/>
                    </a:moveTo>
                    <a:cubicBezTo>
                      <a:pt x="351" y="2565"/>
                      <a:pt x="257" y="2470"/>
                      <a:pt x="257" y="2354"/>
                    </a:cubicBezTo>
                    <a:cubicBezTo>
                      <a:pt x="257" y="2237"/>
                      <a:pt x="351" y="2142"/>
                      <a:pt x="468" y="2142"/>
                    </a:cubicBezTo>
                    <a:cubicBezTo>
                      <a:pt x="585" y="2142"/>
                      <a:pt x="679" y="2237"/>
                      <a:pt x="679" y="2354"/>
                    </a:cubicBezTo>
                    <a:cubicBezTo>
                      <a:pt x="679" y="2470"/>
                      <a:pt x="585" y="2565"/>
                      <a:pt x="468" y="2565"/>
                    </a:cubicBezTo>
                    <a:close/>
                    <a:moveTo>
                      <a:pt x="770" y="1519"/>
                    </a:moveTo>
                    <a:cubicBezTo>
                      <a:pt x="770" y="1531"/>
                      <a:pt x="760" y="1541"/>
                      <a:pt x="747" y="1541"/>
                    </a:cubicBezTo>
                    <a:cubicBezTo>
                      <a:pt x="188" y="1541"/>
                      <a:pt x="188" y="1541"/>
                      <a:pt x="188" y="1541"/>
                    </a:cubicBezTo>
                    <a:cubicBezTo>
                      <a:pt x="176" y="1541"/>
                      <a:pt x="166" y="1531"/>
                      <a:pt x="166" y="1519"/>
                    </a:cubicBezTo>
                    <a:cubicBezTo>
                      <a:pt x="166" y="256"/>
                      <a:pt x="166" y="256"/>
                      <a:pt x="166" y="256"/>
                    </a:cubicBezTo>
                    <a:cubicBezTo>
                      <a:pt x="166" y="244"/>
                      <a:pt x="176" y="234"/>
                      <a:pt x="188" y="234"/>
                    </a:cubicBezTo>
                    <a:cubicBezTo>
                      <a:pt x="283" y="234"/>
                      <a:pt x="283" y="234"/>
                      <a:pt x="283" y="234"/>
                    </a:cubicBezTo>
                    <a:cubicBezTo>
                      <a:pt x="447" y="397"/>
                      <a:pt x="447" y="397"/>
                      <a:pt x="447" y="397"/>
                    </a:cubicBezTo>
                    <a:cubicBezTo>
                      <a:pt x="458" y="409"/>
                      <a:pt x="477" y="409"/>
                      <a:pt x="489" y="397"/>
                    </a:cubicBezTo>
                    <a:cubicBezTo>
                      <a:pt x="652" y="234"/>
                      <a:pt x="652" y="234"/>
                      <a:pt x="652" y="234"/>
                    </a:cubicBezTo>
                    <a:cubicBezTo>
                      <a:pt x="747" y="234"/>
                      <a:pt x="747" y="234"/>
                      <a:pt x="747" y="234"/>
                    </a:cubicBezTo>
                    <a:cubicBezTo>
                      <a:pt x="760" y="234"/>
                      <a:pt x="770" y="244"/>
                      <a:pt x="770" y="256"/>
                    </a:cubicBezTo>
                    <a:lnTo>
                      <a:pt x="770" y="15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9"/>
              <p:cNvSpPr>
                <a:spLocks/>
              </p:cNvSpPr>
              <p:nvPr/>
            </p:nvSpPr>
            <p:spPr bwMode="auto">
              <a:xfrm>
                <a:off x="18091151" y="2413000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7" y="0"/>
                      <a:pt x="506" y="19"/>
                      <a:pt x="506" y="42"/>
                    </a:cubicBezTo>
                    <a:cubicBezTo>
                      <a:pt x="506" y="65"/>
                      <a:pt x="487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40"/>
              <p:cNvSpPr>
                <a:spLocks/>
              </p:cNvSpPr>
              <p:nvPr/>
            </p:nvSpPr>
            <p:spPr bwMode="auto">
              <a:xfrm>
                <a:off x="18091151" y="2528888"/>
                <a:ext cx="312738" cy="50800"/>
              </a:xfrm>
              <a:custGeom>
                <a:avLst/>
                <a:gdLst>
                  <a:gd name="T0" fmla="*/ 464 w 506"/>
                  <a:gd name="T1" fmla="*/ 83 h 83"/>
                  <a:gd name="T2" fmla="*/ 42 w 506"/>
                  <a:gd name="T3" fmla="*/ 83 h 83"/>
                  <a:gd name="T4" fmla="*/ 0 w 506"/>
                  <a:gd name="T5" fmla="*/ 41 h 83"/>
                  <a:gd name="T6" fmla="*/ 42 w 506"/>
                  <a:gd name="T7" fmla="*/ 0 h 83"/>
                  <a:gd name="T8" fmla="*/ 464 w 506"/>
                  <a:gd name="T9" fmla="*/ 0 h 83"/>
                  <a:gd name="T10" fmla="*/ 506 w 506"/>
                  <a:gd name="T11" fmla="*/ 41 h 83"/>
                  <a:gd name="T12" fmla="*/ 464 w 506"/>
                  <a:gd name="T13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3">
                    <a:moveTo>
                      <a:pt x="464" y="83"/>
                    </a:moveTo>
                    <a:cubicBezTo>
                      <a:pt x="42" y="83"/>
                      <a:pt x="42" y="83"/>
                      <a:pt x="42" y="83"/>
                    </a:cubicBezTo>
                    <a:cubicBezTo>
                      <a:pt x="19" y="83"/>
                      <a:pt x="0" y="65"/>
                      <a:pt x="0" y="41"/>
                    </a:cubicBezTo>
                    <a:cubicBezTo>
                      <a:pt x="0" y="18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7" y="0"/>
                      <a:pt x="506" y="18"/>
                      <a:pt x="506" y="41"/>
                    </a:cubicBezTo>
                    <a:cubicBezTo>
                      <a:pt x="506" y="65"/>
                      <a:pt x="487" y="83"/>
                      <a:pt x="464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41"/>
              <p:cNvSpPr>
                <a:spLocks/>
              </p:cNvSpPr>
              <p:nvPr/>
            </p:nvSpPr>
            <p:spPr bwMode="auto">
              <a:xfrm>
                <a:off x="18091151" y="2643188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7" y="0"/>
                      <a:pt x="506" y="19"/>
                      <a:pt x="506" y="42"/>
                    </a:cubicBezTo>
                    <a:cubicBezTo>
                      <a:pt x="506" y="65"/>
                      <a:pt x="487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42"/>
              <p:cNvSpPr>
                <a:spLocks/>
              </p:cNvSpPr>
              <p:nvPr/>
            </p:nvSpPr>
            <p:spPr bwMode="auto">
              <a:xfrm>
                <a:off x="18091151" y="2757488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6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7" y="0"/>
                      <a:pt x="506" y="19"/>
                      <a:pt x="506" y="42"/>
                    </a:cubicBezTo>
                    <a:cubicBezTo>
                      <a:pt x="506" y="66"/>
                      <a:pt x="487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43"/>
              <p:cNvSpPr>
                <a:spLocks/>
              </p:cNvSpPr>
              <p:nvPr/>
            </p:nvSpPr>
            <p:spPr bwMode="auto">
              <a:xfrm>
                <a:off x="18091151" y="2873375"/>
                <a:ext cx="312738" cy="52387"/>
              </a:xfrm>
              <a:custGeom>
                <a:avLst/>
                <a:gdLst>
                  <a:gd name="T0" fmla="*/ 464 w 506"/>
                  <a:gd name="T1" fmla="*/ 84 h 84"/>
                  <a:gd name="T2" fmla="*/ 42 w 506"/>
                  <a:gd name="T3" fmla="*/ 84 h 84"/>
                  <a:gd name="T4" fmla="*/ 0 w 506"/>
                  <a:gd name="T5" fmla="*/ 42 h 84"/>
                  <a:gd name="T6" fmla="*/ 42 w 506"/>
                  <a:gd name="T7" fmla="*/ 0 h 84"/>
                  <a:gd name="T8" fmla="*/ 464 w 506"/>
                  <a:gd name="T9" fmla="*/ 0 h 84"/>
                  <a:gd name="T10" fmla="*/ 506 w 506"/>
                  <a:gd name="T11" fmla="*/ 42 h 84"/>
                  <a:gd name="T12" fmla="*/ 464 w 506"/>
                  <a:gd name="T1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6" h="84">
                    <a:moveTo>
                      <a:pt x="464" y="84"/>
                    </a:moveTo>
                    <a:cubicBezTo>
                      <a:pt x="42" y="84"/>
                      <a:pt x="42" y="84"/>
                      <a:pt x="42" y="84"/>
                    </a:cubicBez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87" y="0"/>
                      <a:pt x="506" y="19"/>
                      <a:pt x="506" y="42"/>
                    </a:cubicBezTo>
                    <a:cubicBezTo>
                      <a:pt x="506" y="65"/>
                      <a:pt x="487" y="84"/>
                      <a:pt x="4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44"/>
              <p:cNvSpPr>
                <a:spLocks noEditPoints="1"/>
              </p:cNvSpPr>
              <p:nvPr/>
            </p:nvSpPr>
            <p:spPr bwMode="auto">
              <a:xfrm>
                <a:off x="18588038" y="2016126"/>
                <a:ext cx="906463" cy="1785937"/>
              </a:xfrm>
              <a:custGeom>
                <a:avLst/>
                <a:gdLst>
                  <a:gd name="T0" fmla="*/ 1461 w 1471"/>
                  <a:gd name="T1" fmla="*/ 2626 h 2894"/>
                  <a:gd name="T2" fmla="*/ 925 w 1471"/>
                  <a:gd name="T3" fmla="*/ 76 h 2894"/>
                  <a:gd name="T4" fmla="*/ 824 w 1471"/>
                  <a:gd name="T5" fmla="*/ 10 h 2894"/>
                  <a:gd name="T6" fmla="*/ 76 w 1471"/>
                  <a:gd name="T7" fmla="*/ 167 h 2894"/>
                  <a:gd name="T8" fmla="*/ 10 w 1471"/>
                  <a:gd name="T9" fmla="*/ 268 h 2894"/>
                  <a:gd name="T10" fmla="*/ 546 w 1471"/>
                  <a:gd name="T11" fmla="*/ 2818 h 2894"/>
                  <a:gd name="T12" fmla="*/ 647 w 1471"/>
                  <a:gd name="T13" fmla="*/ 2884 h 2894"/>
                  <a:gd name="T14" fmla="*/ 1395 w 1471"/>
                  <a:gd name="T15" fmla="*/ 2727 h 2894"/>
                  <a:gd name="T16" fmla="*/ 1461 w 1471"/>
                  <a:gd name="T17" fmla="*/ 2626 h 2894"/>
                  <a:gd name="T18" fmla="*/ 493 w 1471"/>
                  <a:gd name="T19" fmla="*/ 1654 h 2894"/>
                  <a:gd name="T20" fmla="*/ 467 w 1471"/>
                  <a:gd name="T21" fmla="*/ 1637 h 2894"/>
                  <a:gd name="T22" fmla="*/ 207 w 1471"/>
                  <a:gd name="T23" fmla="*/ 401 h 2894"/>
                  <a:gd name="T24" fmla="*/ 224 w 1471"/>
                  <a:gd name="T25" fmla="*/ 375 h 2894"/>
                  <a:gd name="T26" fmla="*/ 317 w 1471"/>
                  <a:gd name="T27" fmla="*/ 355 h 2894"/>
                  <a:gd name="T28" fmla="*/ 511 w 1471"/>
                  <a:gd name="T29" fmla="*/ 482 h 2894"/>
                  <a:gd name="T30" fmla="*/ 552 w 1471"/>
                  <a:gd name="T31" fmla="*/ 473 h 2894"/>
                  <a:gd name="T32" fmla="*/ 679 w 1471"/>
                  <a:gd name="T33" fmla="*/ 280 h 2894"/>
                  <a:gd name="T34" fmla="*/ 771 w 1471"/>
                  <a:gd name="T35" fmla="*/ 260 h 2894"/>
                  <a:gd name="T36" fmla="*/ 798 w 1471"/>
                  <a:gd name="T37" fmla="*/ 277 h 2894"/>
                  <a:gd name="T38" fmla="*/ 1057 w 1471"/>
                  <a:gd name="T39" fmla="*/ 1513 h 2894"/>
                  <a:gd name="T40" fmla="*/ 1040 w 1471"/>
                  <a:gd name="T41" fmla="*/ 1539 h 2894"/>
                  <a:gd name="T42" fmla="*/ 493 w 1471"/>
                  <a:gd name="T43" fmla="*/ 1654 h 2894"/>
                  <a:gd name="T44" fmla="*/ 977 w 1471"/>
                  <a:gd name="T45" fmla="*/ 2599 h 2894"/>
                  <a:gd name="T46" fmla="*/ 727 w 1471"/>
                  <a:gd name="T47" fmla="*/ 2436 h 2894"/>
                  <a:gd name="T48" fmla="*/ 890 w 1471"/>
                  <a:gd name="T49" fmla="*/ 2185 h 2894"/>
                  <a:gd name="T50" fmla="*/ 1141 w 1471"/>
                  <a:gd name="T51" fmla="*/ 2349 h 2894"/>
                  <a:gd name="T52" fmla="*/ 977 w 1471"/>
                  <a:gd name="T53" fmla="*/ 2599 h 2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71" h="2894">
                    <a:moveTo>
                      <a:pt x="1461" y="2626"/>
                    </a:moveTo>
                    <a:cubicBezTo>
                      <a:pt x="925" y="76"/>
                      <a:pt x="925" y="76"/>
                      <a:pt x="925" y="76"/>
                    </a:cubicBezTo>
                    <a:cubicBezTo>
                      <a:pt x="915" y="30"/>
                      <a:pt x="870" y="0"/>
                      <a:pt x="824" y="10"/>
                    </a:cubicBezTo>
                    <a:cubicBezTo>
                      <a:pt x="76" y="167"/>
                      <a:pt x="76" y="167"/>
                      <a:pt x="76" y="167"/>
                    </a:cubicBezTo>
                    <a:cubicBezTo>
                      <a:pt x="30" y="177"/>
                      <a:pt x="0" y="222"/>
                      <a:pt x="10" y="268"/>
                    </a:cubicBezTo>
                    <a:cubicBezTo>
                      <a:pt x="546" y="2818"/>
                      <a:pt x="546" y="2818"/>
                      <a:pt x="546" y="2818"/>
                    </a:cubicBezTo>
                    <a:cubicBezTo>
                      <a:pt x="555" y="2864"/>
                      <a:pt x="600" y="2894"/>
                      <a:pt x="647" y="2884"/>
                    </a:cubicBezTo>
                    <a:cubicBezTo>
                      <a:pt x="1395" y="2727"/>
                      <a:pt x="1395" y="2727"/>
                      <a:pt x="1395" y="2727"/>
                    </a:cubicBezTo>
                    <a:cubicBezTo>
                      <a:pt x="1441" y="2717"/>
                      <a:pt x="1471" y="2672"/>
                      <a:pt x="1461" y="2626"/>
                    </a:cubicBezTo>
                    <a:close/>
                    <a:moveTo>
                      <a:pt x="493" y="1654"/>
                    </a:moveTo>
                    <a:cubicBezTo>
                      <a:pt x="481" y="1657"/>
                      <a:pt x="469" y="1649"/>
                      <a:pt x="467" y="1637"/>
                    </a:cubicBezTo>
                    <a:cubicBezTo>
                      <a:pt x="207" y="401"/>
                      <a:pt x="207" y="401"/>
                      <a:pt x="207" y="401"/>
                    </a:cubicBezTo>
                    <a:cubicBezTo>
                      <a:pt x="205" y="389"/>
                      <a:pt x="212" y="378"/>
                      <a:pt x="224" y="375"/>
                    </a:cubicBezTo>
                    <a:cubicBezTo>
                      <a:pt x="317" y="355"/>
                      <a:pt x="317" y="355"/>
                      <a:pt x="317" y="355"/>
                    </a:cubicBezTo>
                    <a:cubicBezTo>
                      <a:pt x="511" y="482"/>
                      <a:pt x="511" y="482"/>
                      <a:pt x="511" y="482"/>
                    </a:cubicBezTo>
                    <a:cubicBezTo>
                      <a:pt x="525" y="491"/>
                      <a:pt x="543" y="487"/>
                      <a:pt x="552" y="473"/>
                    </a:cubicBezTo>
                    <a:cubicBezTo>
                      <a:pt x="679" y="280"/>
                      <a:pt x="679" y="280"/>
                      <a:pt x="679" y="280"/>
                    </a:cubicBezTo>
                    <a:cubicBezTo>
                      <a:pt x="771" y="260"/>
                      <a:pt x="771" y="260"/>
                      <a:pt x="771" y="260"/>
                    </a:cubicBezTo>
                    <a:cubicBezTo>
                      <a:pt x="783" y="258"/>
                      <a:pt x="795" y="265"/>
                      <a:pt x="798" y="277"/>
                    </a:cubicBezTo>
                    <a:cubicBezTo>
                      <a:pt x="1057" y="1513"/>
                      <a:pt x="1057" y="1513"/>
                      <a:pt x="1057" y="1513"/>
                    </a:cubicBezTo>
                    <a:cubicBezTo>
                      <a:pt x="1060" y="1525"/>
                      <a:pt x="1052" y="1537"/>
                      <a:pt x="1040" y="1539"/>
                    </a:cubicBezTo>
                    <a:lnTo>
                      <a:pt x="493" y="1654"/>
                    </a:lnTo>
                    <a:close/>
                    <a:moveTo>
                      <a:pt x="977" y="2599"/>
                    </a:moveTo>
                    <a:cubicBezTo>
                      <a:pt x="863" y="2623"/>
                      <a:pt x="751" y="2550"/>
                      <a:pt x="727" y="2436"/>
                    </a:cubicBezTo>
                    <a:cubicBezTo>
                      <a:pt x="703" y="2321"/>
                      <a:pt x="776" y="2209"/>
                      <a:pt x="890" y="2185"/>
                    </a:cubicBezTo>
                    <a:cubicBezTo>
                      <a:pt x="1005" y="2161"/>
                      <a:pt x="1117" y="2234"/>
                      <a:pt x="1141" y="2349"/>
                    </a:cubicBezTo>
                    <a:cubicBezTo>
                      <a:pt x="1165" y="2463"/>
                      <a:pt x="1092" y="2575"/>
                      <a:pt x="977" y="25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45"/>
              <p:cNvSpPr>
                <a:spLocks/>
              </p:cNvSpPr>
              <p:nvPr/>
            </p:nvSpPr>
            <p:spPr bwMode="auto">
              <a:xfrm>
                <a:off x="18781713" y="2363788"/>
                <a:ext cx="312738" cy="107950"/>
              </a:xfrm>
              <a:custGeom>
                <a:avLst/>
                <a:gdLst>
                  <a:gd name="T0" fmla="*/ 46 w 505"/>
                  <a:gd name="T1" fmla="*/ 175 h 175"/>
                  <a:gd name="T2" fmla="*/ 5 w 505"/>
                  <a:gd name="T3" fmla="*/ 142 h 175"/>
                  <a:gd name="T4" fmla="*/ 37 w 505"/>
                  <a:gd name="T5" fmla="*/ 92 h 175"/>
                  <a:gd name="T6" fmla="*/ 450 w 505"/>
                  <a:gd name="T7" fmla="*/ 5 h 175"/>
                  <a:gd name="T8" fmla="*/ 500 w 505"/>
                  <a:gd name="T9" fmla="*/ 37 h 175"/>
                  <a:gd name="T10" fmla="*/ 468 w 505"/>
                  <a:gd name="T11" fmla="*/ 87 h 175"/>
                  <a:gd name="T12" fmla="*/ 54 w 505"/>
                  <a:gd name="T13" fmla="*/ 174 h 175"/>
                  <a:gd name="T14" fmla="*/ 46 w 505"/>
                  <a:gd name="T1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5" h="175">
                    <a:moveTo>
                      <a:pt x="46" y="175"/>
                    </a:moveTo>
                    <a:cubicBezTo>
                      <a:pt x="26" y="175"/>
                      <a:pt x="9" y="161"/>
                      <a:pt x="5" y="142"/>
                    </a:cubicBezTo>
                    <a:cubicBezTo>
                      <a:pt x="0" y="119"/>
                      <a:pt x="14" y="97"/>
                      <a:pt x="37" y="92"/>
                    </a:cubicBezTo>
                    <a:cubicBezTo>
                      <a:pt x="450" y="5"/>
                      <a:pt x="450" y="5"/>
                      <a:pt x="450" y="5"/>
                    </a:cubicBezTo>
                    <a:cubicBezTo>
                      <a:pt x="473" y="0"/>
                      <a:pt x="495" y="15"/>
                      <a:pt x="500" y="37"/>
                    </a:cubicBezTo>
                    <a:cubicBezTo>
                      <a:pt x="505" y="60"/>
                      <a:pt x="490" y="82"/>
                      <a:pt x="468" y="87"/>
                    </a:cubicBezTo>
                    <a:cubicBezTo>
                      <a:pt x="54" y="174"/>
                      <a:pt x="54" y="174"/>
                      <a:pt x="54" y="174"/>
                    </a:cubicBezTo>
                    <a:cubicBezTo>
                      <a:pt x="51" y="175"/>
                      <a:pt x="48" y="175"/>
                      <a:pt x="46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46"/>
              <p:cNvSpPr>
                <a:spLocks/>
              </p:cNvSpPr>
              <p:nvPr/>
            </p:nvSpPr>
            <p:spPr bwMode="auto">
              <a:xfrm>
                <a:off x="18805526" y="2476500"/>
                <a:ext cx="312738" cy="106362"/>
              </a:xfrm>
              <a:custGeom>
                <a:avLst/>
                <a:gdLst>
                  <a:gd name="T0" fmla="*/ 46 w 505"/>
                  <a:gd name="T1" fmla="*/ 174 h 174"/>
                  <a:gd name="T2" fmla="*/ 5 w 505"/>
                  <a:gd name="T3" fmla="*/ 141 h 174"/>
                  <a:gd name="T4" fmla="*/ 37 w 505"/>
                  <a:gd name="T5" fmla="*/ 91 h 174"/>
                  <a:gd name="T6" fmla="*/ 451 w 505"/>
                  <a:gd name="T7" fmla="*/ 5 h 174"/>
                  <a:gd name="T8" fmla="*/ 500 w 505"/>
                  <a:gd name="T9" fmla="*/ 37 h 174"/>
                  <a:gd name="T10" fmla="*/ 468 w 505"/>
                  <a:gd name="T11" fmla="*/ 87 h 174"/>
                  <a:gd name="T12" fmla="*/ 55 w 505"/>
                  <a:gd name="T13" fmla="*/ 174 h 174"/>
                  <a:gd name="T14" fmla="*/ 46 w 505"/>
                  <a:gd name="T1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5" h="174">
                    <a:moveTo>
                      <a:pt x="46" y="174"/>
                    </a:moveTo>
                    <a:cubicBezTo>
                      <a:pt x="27" y="174"/>
                      <a:pt x="9" y="161"/>
                      <a:pt x="5" y="141"/>
                    </a:cubicBezTo>
                    <a:cubicBezTo>
                      <a:pt x="0" y="118"/>
                      <a:pt x="15" y="96"/>
                      <a:pt x="37" y="91"/>
                    </a:cubicBezTo>
                    <a:cubicBezTo>
                      <a:pt x="451" y="5"/>
                      <a:pt x="451" y="5"/>
                      <a:pt x="451" y="5"/>
                    </a:cubicBezTo>
                    <a:cubicBezTo>
                      <a:pt x="473" y="0"/>
                      <a:pt x="496" y="14"/>
                      <a:pt x="500" y="37"/>
                    </a:cubicBezTo>
                    <a:cubicBezTo>
                      <a:pt x="505" y="60"/>
                      <a:pt x="491" y="82"/>
                      <a:pt x="468" y="87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2" y="174"/>
                      <a:pt x="49" y="174"/>
                      <a:pt x="46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47"/>
              <p:cNvSpPr>
                <a:spLocks/>
              </p:cNvSpPr>
              <p:nvPr/>
            </p:nvSpPr>
            <p:spPr bwMode="auto">
              <a:xfrm>
                <a:off x="18829338" y="2587625"/>
                <a:ext cx="312738" cy="109537"/>
              </a:xfrm>
              <a:custGeom>
                <a:avLst/>
                <a:gdLst>
                  <a:gd name="T0" fmla="*/ 46 w 506"/>
                  <a:gd name="T1" fmla="*/ 175 h 175"/>
                  <a:gd name="T2" fmla="*/ 5 w 506"/>
                  <a:gd name="T3" fmla="*/ 142 h 175"/>
                  <a:gd name="T4" fmla="*/ 38 w 506"/>
                  <a:gd name="T5" fmla="*/ 92 h 175"/>
                  <a:gd name="T6" fmla="*/ 451 w 506"/>
                  <a:gd name="T7" fmla="*/ 5 h 175"/>
                  <a:gd name="T8" fmla="*/ 501 w 506"/>
                  <a:gd name="T9" fmla="*/ 37 h 175"/>
                  <a:gd name="T10" fmla="*/ 468 w 506"/>
                  <a:gd name="T11" fmla="*/ 87 h 175"/>
                  <a:gd name="T12" fmla="*/ 55 w 506"/>
                  <a:gd name="T13" fmla="*/ 174 h 175"/>
                  <a:gd name="T14" fmla="*/ 46 w 506"/>
                  <a:gd name="T1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6" h="175">
                    <a:moveTo>
                      <a:pt x="46" y="175"/>
                    </a:moveTo>
                    <a:cubicBezTo>
                      <a:pt x="27" y="175"/>
                      <a:pt x="9" y="161"/>
                      <a:pt x="5" y="142"/>
                    </a:cubicBezTo>
                    <a:cubicBezTo>
                      <a:pt x="0" y="119"/>
                      <a:pt x="15" y="97"/>
                      <a:pt x="38" y="92"/>
                    </a:cubicBezTo>
                    <a:cubicBezTo>
                      <a:pt x="451" y="5"/>
                      <a:pt x="451" y="5"/>
                      <a:pt x="451" y="5"/>
                    </a:cubicBezTo>
                    <a:cubicBezTo>
                      <a:pt x="474" y="0"/>
                      <a:pt x="496" y="15"/>
                      <a:pt x="501" y="37"/>
                    </a:cubicBezTo>
                    <a:cubicBezTo>
                      <a:pt x="506" y="60"/>
                      <a:pt x="491" y="82"/>
                      <a:pt x="468" y="87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2" y="175"/>
                      <a:pt x="49" y="175"/>
                      <a:pt x="46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48"/>
              <p:cNvSpPr>
                <a:spLocks/>
              </p:cNvSpPr>
              <p:nvPr/>
            </p:nvSpPr>
            <p:spPr bwMode="auto">
              <a:xfrm>
                <a:off x="18853151" y="2701925"/>
                <a:ext cx="311150" cy="106362"/>
              </a:xfrm>
              <a:custGeom>
                <a:avLst/>
                <a:gdLst>
                  <a:gd name="T0" fmla="*/ 46 w 505"/>
                  <a:gd name="T1" fmla="*/ 174 h 174"/>
                  <a:gd name="T2" fmla="*/ 5 w 505"/>
                  <a:gd name="T3" fmla="*/ 141 h 174"/>
                  <a:gd name="T4" fmla="*/ 37 w 505"/>
                  <a:gd name="T5" fmla="*/ 91 h 174"/>
                  <a:gd name="T6" fmla="*/ 450 w 505"/>
                  <a:gd name="T7" fmla="*/ 4 h 174"/>
                  <a:gd name="T8" fmla="*/ 500 w 505"/>
                  <a:gd name="T9" fmla="*/ 37 h 174"/>
                  <a:gd name="T10" fmla="*/ 468 w 505"/>
                  <a:gd name="T11" fmla="*/ 87 h 174"/>
                  <a:gd name="T12" fmla="*/ 54 w 505"/>
                  <a:gd name="T13" fmla="*/ 173 h 174"/>
                  <a:gd name="T14" fmla="*/ 46 w 505"/>
                  <a:gd name="T1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5" h="174">
                    <a:moveTo>
                      <a:pt x="46" y="174"/>
                    </a:moveTo>
                    <a:cubicBezTo>
                      <a:pt x="26" y="174"/>
                      <a:pt x="9" y="161"/>
                      <a:pt x="5" y="141"/>
                    </a:cubicBezTo>
                    <a:cubicBezTo>
                      <a:pt x="0" y="118"/>
                      <a:pt x="14" y="96"/>
                      <a:pt x="37" y="91"/>
                    </a:cubicBezTo>
                    <a:cubicBezTo>
                      <a:pt x="450" y="4"/>
                      <a:pt x="450" y="4"/>
                      <a:pt x="450" y="4"/>
                    </a:cubicBezTo>
                    <a:cubicBezTo>
                      <a:pt x="473" y="0"/>
                      <a:pt x="495" y="14"/>
                      <a:pt x="500" y="37"/>
                    </a:cubicBezTo>
                    <a:cubicBezTo>
                      <a:pt x="505" y="60"/>
                      <a:pt x="490" y="82"/>
                      <a:pt x="468" y="87"/>
                    </a:cubicBezTo>
                    <a:cubicBezTo>
                      <a:pt x="54" y="173"/>
                      <a:pt x="54" y="173"/>
                      <a:pt x="54" y="173"/>
                    </a:cubicBezTo>
                    <a:cubicBezTo>
                      <a:pt x="51" y="174"/>
                      <a:pt x="48" y="174"/>
                      <a:pt x="46" y="1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49"/>
              <p:cNvSpPr>
                <a:spLocks/>
              </p:cNvSpPr>
              <p:nvPr/>
            </p:nvSpPr>
            <p:spPr bwMode="auto">
              <a:xfrm>
                <a:off x="18876963" y="2813050"/>
                <a:ext cx="311150" cy="109537"/>
              </a:xfrm>
              <a:custGeom>
                <a:avLst/>
                <a:gdLst>
                  <a:gd name="T0" fmla="*/ 46 w 505"/>
                  <a:gd name="T1" fmla="*/ 175 h 175"/>
                  <a:gd name="T2" fmla="*/ 5 w 505"/>
                  <a:gd name="T3" fmla="*/ 141 h 175"/>
                  <a:gd name="T4" fmla="*/ 37 w 505"/>
                  <a:gd name="T5" fmla="*/ 92 h 175"/>
                  <a:gd name="T6" fmla="*/ 451 w 505"/>
                  <a:gd name="T7" fmla="*/ 5 h 175"/>
                  <a:gd name="T8" fmla="*/ 500 w 505"/>
                  <a:gd name="T9" fmla="*/ 37 h 175"/>
                  <a:gd name="T10" fmla="*/ 468 w 505"/>
                  <a:gd name="T11" fmla="*/ 87 h 175"/>
                  <a:gd name="T12" fmla="*/ 55 w 505"/>
                  <a:gd name="T13" fmla="*/ 174 h 175"/>
                  <a:gd name="T14" fmla="*/ 46 w 505"/>
                  <a:gd name="T15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5" h="175">
                    <a:moveTo>
                      <a:pt x="46" y="175"/>
                    </a:moveTo>
                    <a:cubicBezTo>
                      <a:pt x="27" y="175"/>
                      <a:pt x="9" y="161"/>
                      <a:pt x="5" y="141"/>
                    </a:cubicBezTo>
                    <a:cubicBezTo>
                      <a:pt x="0" y="119"/>
                      <a:pt x="15" y="97"/>
                      <a:pt x="37" y="92"/>
                    </a:cubicBezTo>
                    <a:cubicBezTo>
                      <a:pt x="451" y="5"/>
                      <a:pt x="451" y="5"/>
                      <a:pt x="451" y="5"/>
                    </a:cubicBezTo>
                    <a:cubicBezTo>
                      <a:pt x="474" y="0"/>
                      <a:pt x="496" y="15"/>
                      <a:pt x="500" y="37"/>
                    </a:cubicBezTo>
                    <a:cubicBezTo>
                      <a:pt x="505" y="60"/>
                      <a:pt x="491" y="82"/>
                      <a:pt x="468" y="87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2" y="174"/>
                      <a:pt x="49" y="175"/>
                      <a:pt x="46" y="1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2465566" y="8079143"/>
            <a:ext cx="3684318" cy="3583595"/>
            <a:chOff x="2465566" y="8079143"/>
            <a:chExt cx="3684318" cy="3583595"/>
          </a:xfrm>
        </p:grpSpPr>
        <p:sp>
          <p:nvSpPr>
            <p:cNvPr id="42" name="TextBox 41"/>
            <p:cNvSpPr txBox="1"/>
            <p:nvPr/>
          </p:nvSpPr>
          <p:spPr>
            <a:xfrm>
              <a:off x="2465566" y="8079143"/>
              <a:ext cx="3684318" cy="9848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Boost für M365 </a:t>
              </a:r>
              <a:r>
                <a:rPr lang="en-US" sz="3200" err="1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Plattform</a:t>
              </a:r>
              <a:endParaRPr lang="en-US" sz="320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465566" y="9237587"/>
              <a:ext cx="3684318" cy="24251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200"/>
                </a:lnSpc>
                <a:spcAft>
                  <a:spcPts val="1200"/>
                </a:spcAft>
              </a:pP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Wir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nutzen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das Potential von M365 und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schöpfen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einen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Mehrwert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aus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bereits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bezahlten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Lizenzen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alle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Daten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bleiben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im</a:t>
              </a:r>
              <a:r>
                <a:rPr lang="en-US" sz="2400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SharePoint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655967" y="4173928"/>
            <a:ext cx="3303516" cy="3303516"/>
            <a:chOff x="2655967" y="4173928"/>
            <a:chExt cx="3303516" cy="3303516"/>
          </a:xfrm>
        </p:grpSpPr>
        <p:sp>
          <p:nvSpPr>
            <p:cNvPr id="72" name="Round Diagonal Corner Rectangle 71"/>
            <p:cNvSpPr/>
            <p:nvPr/>
          </p:nvSpPr>
          <p:spPr>
            <a:xfrm flipV="1">
              <a:off x="2655967" y="4173928"/>
              <a:ext cx="3303516" cy="3303516"/>
            </a:xfrm>
            <a:prstGeom prst="round2DiagRect">
              <a:avLst>
                <a:gd name="adj1" fmla="val 23075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3756132" y="5136819"/>
              <a:ext cx="1103186" cy="1081762"/>
            </a:xfrm>
            <a:custGeom>
              <a:avLst/>
              <a:gdLst>
                <a:gd name="connsiteX0" fmla="*/ 319088 w 1185063"/>
                <a:gd name="connsiteY0" fmla="*/ 612775 h 1162050"/>
                <a:gd name="connsiteX1" fmla="*/ 319088 w 1185063"/>
                <a:gd name="connsiteY1" fmla="*/ 1019175 h 1162050"/>
                <a:gd name="connsiteX2" fmla="*/ 169863 w 1185063"/>
                <a:gd name="connsiteY2" fmla="*/ 1019175 h 1162050"/>
                <a:gd name="connsiteX3" fmla="*/ 169863 w 1185063"/>
                <a:gd name="connsiteY3" fmla="*/ 714375 h 1162050"/>
                <a:gd name="connsiteX4" fmla="*/ 542926 w 1185063"/>
                <a:gd name="connsiteY4" fmla="*/ 460375 h 1162050"/>
                <a:gd name="connsiteX5" fmla="*/ 542926 w 1185063"/>
                <a:gd name="connsiteY5" fmla="*/ 1019175 h 1162050"/>
                <a:gd name="connsiteX6" fmla="*/ 395288 w 1185063"/>
                <a:gd name="connsiteY6" fmla="*/ 1019175 h 1162050"/>
                <a:gd name="connsiteX7" fmla="*/ 395288 w 1185063"/>
                <a:gd name="connsiteY7" fmla="*/ 560388 h 1162050"/>
                <a:gd name="connsiteX8" fmla="*/ 620713 w 1185063"/>
                <a:gd name="connsiteY8" fmla="*/ 441325 h 1162050"/>
                <a:gd name="connsiteX9" fmla="*/ 768351 w 1185063"/>
                <a:gd name="connsiteY9" fmla="*/ 519113 h 1162050"/>
                <a:gd name="connsiteX10" fmla="*/ 768351 w 1185063"/>
                <a:gd name="connsiteY10" fmla="*/ 1019175 h 1162050"/>
                <a:gd name="connsiteX11" fmla="*/ 620713 w 1185063"/>
                <a:gd name="connsiteY11" fmla="*/ 1019175 h 1162050"/>
                <a:gd name="connsiteX12" fmla="*/ 993776 w 1185063"/>
                <a:gd name="connsiteY12" fmla="*/ 361950 h 1162050"/>
                <a:gd name="connsiteX13" fmla="*/ 993776 w 1185063"/>
                <a:gd name="connsiteY13" fmla="*/ 1019175 h 1162050"/>
                <a:gd name="connsiteX14" fmla="*/ 846138 w 1185063"/>
                <a:gd name="connsiteY14" fmla="*/ 1019175 h 1162050"/>
                <a:gd name="connsiteX15" fmla="*/ 846138 w 1185063"/>
                <a:gd name="connsiteY15" fmla="*/ 523875 h 1162050"/>
                <a:gd name="connsiteX16" fmla="*/ 26726 w 1185063"/>
                <a:gd name="connsiteY16" fmla="*/ 0 h 1162050"/>
                <a:gd name="connsiteX17" fmla="*/ 53033 w 1185063"/>
                <a:gd name="connsiteY17" fmla="*/ 26344 h 1162050"/>
                <a:gd name="connsiteX18" fmla="*/ 53033 w 1185063"/>
                <a:gd name="connsiteY18" fmla="*/ 528456 h 1162050"/>
                <a:gd name="connsiteX19" fmla="*/ 53033 w 1185063"/>
                <a:gd name="connsiteY19" fmla="*/ 619879 h 1162050"/>
                <a:gd name="connsiteX20" fmla="*/ 108739 w 1185063"/>
                <a:gd name="connsiteY20" fmla="*/ 582070 h 1162050"/>
                <a:gd name="connsiteX21" fmla="*/ 565727 w 1185063"/>
                <a:gd name="connsiteY21" fmla="*/ 271902 h 1162050"/>
                <a:gd name="connsiteX22" fmla="*/ 609160 w 1185063"/>
                <a:gd name="connsiteY22" fmla="*/ 269399 h 1162050"/>
                <a:gd name="connsiteX23" fmla="*/ 807535 w 1185063"/>
                <a:gd name="connsiteY23" fmla="*/ 371643 h 1162050"/>
                <a:gd name="connsiteX24" fmla="*/ 999019 w 1185063"/>
                <a:gd name="connsiteY24" fmla="*/ 163137 h 1162050"/>
                <a:gd name="connsiteX25" fmla="*/ 1005409 w 1185063"/>
                <a:gd name="connsiteY25" fmla="*/ 156179 h 1162050"/>
                <a:gd name="connsiteX26" fmla="*/ 996761 w 1185063"/>
                <a:gd name="connsiteY26" fmla="*/ 154289 h 1162050"/>
                <a:gd name="connsiteX27" fmla="*/ 936682 w 1185063"/>
                <a:gd name="connsiteY27" fmla="*/ 141154 h 1162050"/>
                <a:gd name="connsiteX28" fmla="*/ 933345 w 1185063"/>
                <a:gd name="connsiteY28" fmla="*/ 110703 h 1162050"/>
                <a:gd name="connsiteX29" fmla="*/ 1161926 w 1185063"/>
                <a:gd name="connsiteY29" fmla="*/ 3082 h 1162050"/>
                <a:gd name="connsiteX30" fmla="*/ 1184033 w 1185063"/>
                <a:gd name="connsiteY30" fmla="*/ 23105 h 1162050"/>
                <a:gd name="connsiteX31" fmla="*/ 1096021 w 1185063"/>
                <a:gd name="connsiteY31" fmla="*/ 260455 h 1162050"/>
                <a:gd name="connsiteX32" fmla="*/ 1065571 w 1185063"/>
                <a:gd name="connsiteY32" fmla="*/ 259621 h 1162050"/>
                <a:gd name="connsiteX33" fmla="*/ 1049656 w 1185063"/>
                <a:gd name="connsiteY33" fmla="*/ 208978 h 1162050"/>
                <a:gd name="connsiteX34" fmla="*/ 1044219 w 1185063"/>
                <a:gd name="connsiteY34" fmla="*/ 191677 h 1162050"/>
                <a:gd name="connsiteX35" fmla="*/ 991187 w 1185063"/>
                <a:gd name="connsiteY35" fmla="*/ 249407 h 1162050"/>
                <a:gd name="connsiteX36" fmla="*/ 840946 w 1185063"/>
                <a:gd name="connsiteY36" fmla="*/ 412959 h 1162050"/>
                <a:gd name="connsiteX37" fmla="*/ 790412 w 1185063"/>
                <a:gd name="connsiteY37" fmla="*/ 421723 h 1162050"/>
                <a:gd name="connsiteX38" fmla="*/ 590367 w 1185063"/>
                <a:gd name="connsiteY38" fmla="*/ 318643 h 1162050"/>
                <a:gd name="connsiteX39" fmla="*/ 53033 w 1185063"/>
                <a:gd name="connsiteY39" fmla="*/ 683813 h 1162050"/>
                <a:gd name="connsiteX40" fmla="*/ 53033 w 1185063"/>
                <a:gd name="connsiteY40" fmla="*/ 757434 h 1162050"/>
                <a:gd name="connsiteX41" fmla="*/ 53033 w 1185063"/>
                <a:gd name="connsiteY41" fmla="*/ 1109363 h 1162050"/>
                <a:gd name="connsiteX42" fmla="*/ 1134155 w 1185063"/>
                <a:gd name="connsiteY42" fmla="*/ 1109363 h 1162050"/>
                <a:gd name="connsiteX43" fmla="*/ 1160463 w 1185063"/>
                <a:gd name="connsiteY43" fmla="*/ 1135706 h 1162050"/>
                <a:gd name="connsiteX44" fmla="*/ 1134155 w 1185063"/>
                <a:gd name="connsiteY44" fmla="*/ 1162050 h 1162050"/>
                <a:gd name="connsiteX45" fmla="*/ 26726 w 1185063"/>
                <a:gd name="connsiteY45" fmla="*/ 1162050 h 1162050"/>
                <a:gd name="connsiteX46" fmla="*/ 0 w 1185063"/>
                <a:gd name="connsiteY46" fmla="*/ 1135706 h 1162050"/>
                <a:gd name="connsiteX47" fmla="*/ 0 w 1185063"/>
                <a:gd name="connsiteY47" fmla="*/ 26344 h 1162050"/>
                <a:gd name="connsiteX48" fmla="*/ 26726 w 1185063"/>
                <a:gd name="connsiteY48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185063" h="1162050">
                  <a:moveTo>
                    <a:pt x="319088" y="612775"/>
                  </a:moveTo>
                  <a:lnTo>
                    <a:pt x="319088" y="1019175"/>
                  </a:lnTo>
                  <a:lnTo>
                    <a:pt x="169863" y="1019175"/>
                  </a:lnTo>
                  <a:lnTo>
                    <a:pt x="169863" y="714375"/>
                  </a:lnTo>
                  <a:close/>
                  <a:moveTo>
                    <a:pt x="542926" y="460375"/>
                  </a:moveTo>
                  <a:lnTo>
                    <a:pt x="542926" y="1019175"/>
                  </a:lnTo>
                  <a:lnTo>
                    <a:pt x="395288" y="1019175"/>
                  </a:lnTo>
                  <a:lnTo>
                    <a:pt x="395288" y="560388"/>
                  </a:lnTo>
                  <a:close/>
                  <a:moveTo>
                    <a:pt x="620713" y="441325"/>
                  </a:moveTo>
                  <a:lnTo>
                    <a:pt x="768351" y="519113"/>
                  </a:lnTo>
                  <a:lnTo>
                    <a:pt x="768351" y="1019175"/>
                  </a:lnTo>
                  <a:lnTo>
                    <a:pt x="620713" y="1019175"/>
                  </a:lnTo>
                  <a:close/>
                  <a:moveTo>
                    <a:pt x="993776" y="361950"/>
                  </a:moveTo>
                  <a:lnTo>
                    <a:pt x="993776" y="1019175"/>
                  </a:lnTo>
                  <a:lnTo>
                    <a:pt x="846138" y="1019175"/>
                  </a:lnTo>
                  <a:lnTo>
                    <a:pt x="846138" y="523875"/>
                  </a:lnTo>
                  <a:close/>
                  <a:moveTo>
                    <a:pt x="26726" y="0"/>
                  </a:moveTo>
                  <a:cubicBezTo>
                    <a:pt x="40923" y="0"/>
                    <a:pt x="53033" y="11708"/>
                    <a:pt x="53033" y="26344"/>
                  </a:cubicBezTo>
                  <a:cubicBezTo>
                    <a:pt x="53033" y="229410"/>
                    <a:pt x="53033" y="394401"/>
                    <a:pt x="53033" y="528456"/>
                  </a:cubicBezTo>
                  <a:lnTo>
                    <a:pt x="53033" y="619879"/>
                  </a:lnTo>
                  <a:lnTo>
                    <a:pt x="108739" y="582070"/>
                  </a:lnTo>
                  <a:cubicBezTo>
                    <a:pt x="565727" y="271902"/>
                    <a:pt x="565727" y="271902"/>
                    <a:pt x="565727" y="271902"/>
                  </a:cubicBezTo>
                  <a:cubicBezTo>
                    <a:pt x="578256" y="263139"/>
                    <a:pt x="594961" y="261887"/>
                    <a:pt x="609160" y="269399"/>
                  </a:cubicBezTo>
                  <a:cubicBezTo>
                    <a:pt x="807535" y="371643"/>
                    <a:pt x="807535" y="371643"/>
                    <a:pt x="807535" y="371643"/>
                  </a:cubicBezTo>
                  <a:cubicBezTo>
                    <a:pt x="916954" y="252497"/>
                    <a:pt x="971664" y="192923"/>
                    <a:pt x="999019" y="163137"/>
                  </a:cubicBezTo>
                  <a:lnTo>
                    <a:pt x="1005409" y="156179"/>
                  </a:lnTo>
                  <a:lnTo>
                    <a:pt x="996761" y="154289"/>
                  </a:lnTo>
                  <a:cubicBezTo>
                    <a:pt x="936682" y="141154"/>
                    <a:pt x="936682" y="141154"/>
                    <a:pt x="936682" y="141154"/>
                  </a:cubicBezTo>
                  <a:cubicBezTo>
                    <a:pt x="921666" y="137817"/>
                    <a:pt x="919163" y="117378"/>
                    <a:pt x="933345" y="110703"/>
                  </a:cubicBezTo>
                  <a:cubicBezTo>
                    <a:pt x="1161926" y="3082"/>
                    <a:pt x="1161926" y="3082"/>
                    <a:pt x="1161926" y="3082"/>
                  </a:cubicBezTo>
                  <a:cubicBezTo>
                    <a:pt x="1174856" y="-3175"/>
                    <a:pt x="1189038" y="9756"/>
                    <a:pt x="1184033" y="23105"/>
                  </a:cubicBezTo>
                  <a:cubicBezTo>
                    <a:pt x="1096021" y="260455"/>
                    <a:pt x="1096021" y="260455"/>
                    <a:pt x="1096021" y="260455"/>
                  </a:cubicBezTo>
                  <a:cubicBezTo>
                    <a:pt x="1090599" y="274638"/>
                    <a:pt x="1070160" y="274221"/>
                    <a:pt x="1065571" y="259621"/>
                  </a:cubicBezTo>
                  <a:cubicBezTo>
                    <a:pt x="1058689" y="237722"/>
                    <a:pt x="1053527" y="221297"/>
                    <a:pt x="1049656" y="208978"/>
                  </a:cubicBezTo>
                  <a:lnTo>
                    <a:pt x="1044219" y="191677"/>
                  </a:lnTo>
                  <a:lnTo>
                    <a:pt x="991187" y="249407"/>
                  </a:lnTo>
                  <a:cubicBezTo>
                    <a:pt x="840946" y="412959"/>
                    <a:pt x="840946" y="412959"/>
                    <a:pt x="840946" y="412959"/>
                  </a:cubicBezTo>
                  <a:cubicBezTo>
                    <a:pt x="828417" y="426731"/>
                    <a:pt x="807117" y="430487"/>
                    <a:pt x="790412" y="421723"/>
                  </a:cubicBezTo>
                  <a:cubicBezTo>
                    <a:pt x="590367" y="318643"/>
                    <a:pt x="590367" y="318643"/>
                    <a:pt x="590367" y="318643"/>
                  </a:cubicBezTo>
                  <a:lnTo>
                    <a:pt x="53033" y="683813"/>
                  </a:lnTo>
                  <a:lnTo>
                    <a:pt x="53033" y="757434"/>
                  </a:lnTo>
                  <a:cubicBezTo>
                    <a:pt x="53033" y="1109363"/>
                    <a:pt x="53033" y="1109363"/>
                    <a:pt x="53033" y="1109363"/>
                  </a:cubicBezTo>
                  <a:cubicBezTo>
                    <a:pt x="1134155" y="1109363"/>
                    <a:pt x="1134155" y="1109363"/>
                    <a:pt x="1134155" y="1109363"/>
                  </a:cubicBezTo>
                  <a:cubicBezTo>
                    <a:pt x="1148771" y="1109363"/>
                    <a:pt x="1160463" y="1121071"/>
                    <a:pt x="1160463" y="1135706"/>
                  </a:cubicBezTo>
                  <a:cubicBezTo>
                    <a:pt x="1160463" y="1150342"/>
                    <a:pt x="1148771" y="1162050"/>
                    <a:pt x="1134155" y="1162050"/>
                  </a:cubicBezTo>
                  <a:cubicBezTo>
                    <a:pt x="26726" y="1162050"/>
                    <a:pt x="26726" y="1162050"/>
                    <a:pt x="26726" y="1162050"/>
                  </a:cubicBezTo>
                  <a:cubicBezTo>
                    <a:pt x="12110" y="1162050"/>
                    <a:pt x="0" y="1150342"/>
                    <a:pt x="0" y="1135706"/>
                  </a:cubicBezTo>
                  <a:cubicBezTo>
                    <a:pt x="0" y="26344"/>
                    <a:pt x="0" y="26344"/>
                    <a:pt x="0" y="26344"/>
                  </a:cubicBezTo>
                  <a:cubicBezTo>
                    <a:pt x="0" y="11708"/>
                    <a:pt x="12110" y="0"/>
                    <a:pt x="267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Freeform 39">
            <a:extLst>
              <a:ext uri="{FF2B5EF4-FFF2-40B4-BE49-F238E27FC236}">
                <a16:creationId xmlns:a16="http://schemas.microsoft.com/office/drawing/2014/main" id="{685567A5-3E57-AA06-9DEB-041F03DB2E4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4128955" y="5108922"/>
            <a:ext cx="1282813" cy="1287497"/>
          </a:xfrm>
          <a:custGeom>
            <a:avLst/>
            <a:gdLst>
              <a:gd name="T0" fmla="*/ 189 w 353"/>
              <a:gd name="T1" fmla="*/ 126 h 353"/>
              <a:gd name="T2" fmla="*/ 214 w 353"/>
              <a:gd name="T3" fmla="*/ 138 h 353"/>
              <a:gd name="T4" fmla="*/ 222 w 353"/>
              <a:gd name="T5" fmla="*/ 121 h 353"/>
              <a:gd name="T6" fmla="*/ 190 w 353"/>
              <a:gd name="T7" fmla="*/ 110 h 353"/>
              <a:gd name="T8" fmla="*/ 155 w 353"/>
              <a:gd name="T9" fmla="*/ 124 h 353"/>
              <a:gd name="T10" fmla="*/ 139 w 353"/>
              <a:gd name="T11" fmla="*/ 157 h 353"/>
              <a:gd name="T12" fmla="*/ 130 w 353"/>
              <a:gd name="T13" fmla="*/ 157 h 353"/>
              <a:gd name="T14" fmla="*/ 125 w 353"/>
              <a:gd name="T15" fmla="*/ 169 h 353"/>
              <a:gd name="T16" fmla="*/ 138 w 353"/>
              <a:gd name="T17" fmla="*/ 169 h 353"/>
              <a:gd name="T18" fmla="*/ 138 w 353"/>
              <a:gd name="T19" fmla="*/ 172 h 353"/>
              <a:gd name="T20" fmla="*/ 138 w 353"/>
              <a:gd name="T21" fmla="*/ 175 h 353"/>
              <a:gd name="T22" fmla="*/ 138 w 353"/>
              <a:gd name="T23" fmla="*/ 178 h 353"/>
              <a:gd name="T24" fmla="*/ 138 w 353"/>
              <a:gd name="T25" fmla="*/ 181 h 353"/>
              <a:gd name="T26" fmla="*/ 130 w 353"/>
              <a:gd name="T27" fmla="*/ 181 h 353"/>
              <a:gd name="T28" fmla="*/ 125 w 353"/>
              <a:gd name="T29" fmla="*/ 192 h 353"/>
              <a:gd name="T30" fmla="*/ 139 w 353"/>
              <a:gd name="T31" fmla="*/ 192 h 353"/>
              <a:gd name="T32" fmla="*/ 153 w 353"/>
              <a:gd name="T33" fmla="*/ 227 h 353"/>
              <a:gd name="T34" fmla="*/ 190 w 353"/>
              <a:gd name="T35" fmla="*/ 242 h 353"/>
              <a:gd name="T36" fmla="*/ 217 w 353"/>
              <a:gd name="T37" fmla="*/ 234 h 353"/>
              <a:gd name="T38" fmla="*/ 217 w 353"/>
              <a:gd name="T39" fmla="*/ 214 h 353"/>
              <a:gd name="T40" fmla="*/ 205 w 353"/>
              <a:gd name="T41" fmla="*/ 223 h 353"/>
              <a:gd name="T42" fmla="*/ 190 w 353"/>
              <a:gd name="T43" fmla="*/ 226 h 353"/>
              <a:gd name="T44" fmla="*/ 169 w 353"/>
              <a:gd name="T45" fmla="*/ 216 h 353"/>
              <a:gd name="T46" fmla="*/ 160 w 353"/>
              <a:gd name="T47" fmla="*/ 192 h 353"/>
              <a:gd name="T48" fmla="*/ 195 w 353"/>
              <a:gd name="T49" fmla="*/ 192 h 353"/>
              <a:gd name="T50" fmla="*/ 200 w 353"/>
              <a:gd name="T51" fmla="*/ 181 h 353"/>
              <a:gd name="T52" fmla="*/ 159 w 353"/>
              <a:gd name="T53" fmla="*/ 181 h 353"/>
              <a:gd name="T54" fmla="*/ 159 w 353"/>
              <a:gd name="T55" fmla="*/ 175 h 353"/>
              <a:gd name="T56" fmla="*/ 159 w 353"/>
              <a:gd name="T57" fmla="*/ 171 h 353"/>
              <a:gd name="T58" fmla="*/ 159 w 353"/>
              <a:gd name="T59" fmla="*/ 169 h 353"/>
              <a:gd name="T60" fmla="*/ 202 w 353"/>
              <a:gd name="T61" fmla="*/ 169 h 353"/>
              <a:gd name="T62" fmla="*/ 207 w 353"/>
              <a:gd name="T63" fmla="*/ 157 h 353"/>
              <a:gd name="T64" fmla="*/ 160 w 353"/>
              <a:gd name="T65" fmla="*/ 157 h 353"/>
              <a:gd name="T66" fmla="*/ 169 w 353"/>
              <a:gd name="T67" fmla="*/ 136 h 353"/>
              <a:gd name="T68" fmla="*/ 189 w 353"/>
              <a:gd name="T69" fmla="*/ 126 h 353"/>
              <a:gd name="T70" fmla="*/ 177 w 353"/>
              <a:gd name="T71" fmla="*/ 0 h 353"/>
              <a:gd name="T72" fmla="*/ 0 w 353"/>
              <a:gd name="T73" fmla="*/ 176 h 353"/>
              <a:gd name="T74" fmla="*/ 177 w 353"/>
              <a:gd name="T75" fmla="*/ 353 h 353"/>
              <a:gd name="T76" fmla="*/ 353 w 353"/>
              <a:gd name="T77" fmla="*/ 176 h 353"/>
              <a:gd name="T78" fmla="*/ 177 w 353"/>
              <a:gd name="T79" fmla="*/ 0 h 353"/>
              <a:gd name="T80" fmla="*/ 177 w 353"/>
              <a:gd name="T81" fmla="*/ 337 h 353"/>
              <a:gd name="T82" fmla="*/ 16 w 353"/>
              <a:gd name="T83" fmla="*/ 176 h 353"/>
              <a:gd name="T84" fmla="*/ 177 w 353"/>
              <a:gd name="T85" fmla="*/ 16 h 353"/>
              <a:gd name="T86" fmla="*/ 337 w 353"/>
              <a:gd name="T87" fmla="*/ 176 h 353"/>
              <a:gd name="T88" fmla="*/ 177 w 353"/>
              <a:gd name="T89" fmla="*/ 337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53" h="353">
                <a:moveTo>
                  <a:pt x="189" y="126"/>
                </a:moveTo>
                <a:cubicBezTo>
                  <a:pt x="198" y="126"/>
                  <a:pt x="206" y="130"/>
                  <a:pt x="214" y="138"/>
                </a:cubicBezTo>
                <a:cubicBezTo>
                  <a:pt x="222" y="121"/>
                  <a:pt x="222" y="121"/>
                  <a:pt x="222" y="121"/>
                </a:cubicBezTo>
                <a:cubicBezTo>
                  <a:pt x="211" y="114"/>
                  <a:pt x="201" y="110"/>
                  <a:pt x="190" y="110"/>
                </a:cubicBezTo>
                <a:cubicBezTo>
                  <a:pt x="176" y="110"/>
                  <a:pt x="165" y="115"/>
                  <a:pt x="155" y="124"/>
                </a:cubicBezTo>
                <a:cubicBezTo>
                  <a:pt x="148" y="132"/>
                  <a:pt x="142" y="143"/>
                  <a:pt x="139" y="157"/>
                </a:cubicBezTo>
                <a:cubicBezTo>
                  <a:pt x="130" y="157"/>
                  <a:pt x="130" y="157"/>
                  <a:pt x="130" y="157"/>
                </a:cubicBezTo>
                <a:cubicBezTo>
                  <a:pt x="125" y="169"/>
                  <a:pt x="125" y="169"/>
                  <a:pt x="125" y="169"/>
                </a:cubicBezTo>
                <a:cubicBezTo>
                  <a:pt x="138" y="169"/>
                  <a:pt x="138" y="169"/>
                  <a:pt x="138" y="169"/>
                </a:cubicBezTo>
                <a:cubicBezTo>
                  <a:pt x="138" y="170"/>
                  <a:pt x="138" y="171"/>
                  <a:pt x="138" y="172"/>
                </a:cubicBezTo>
                <a:cubicBezTo>
                  <a:pt x="138" y="173"/>
                  <a:pt x="138" y="174"/>
                  <a:pt x="138" y="175"/>
                </a:cubicBezTo>
                <a:cubicBezTo>
                  <a:pt x="138" y="176"/>
                  <a:pt x="138" y="177"/>
                  <a:pt x="138" y="178"/>
                </a:cubicBezTo>
                <a:cubicBezTo>
                  <a:pt x="138" y="179"/>
                  <a:pt x="138" y="180"/>
                  <a:pt x="138" y="181"/>
                </a:cubicBezTo>
                <a:cubicBezTo>
                  <a:pt x="130" y="181"/>
                  <a:pt x="130" y="181"/>
                  <a:pt x="130" y="181"/>
                </a:cubicBezTo>
                <a:cubicBezTo>
                  <a:pt x="125" y="192"/>
                  <a:pt x="125" y="192"/>
                  <a:pt x="125" y="192"/>
                </a:cubicBezTo>
                <a:cubicBezTo>
                  <a:pt x="139" y="192"/>
                  <a:pt x="139" y="192"/>
                  <a:pt x="139" y="192"/>
                </a:cubicBezTo>
                <a:cubicBezTo>
                  <a:pt x="141" y="207"/>
                  <a:pt x="146" y="219"/>
                  <a:pt x="153" y="227"/>
                </a:cubicBezTo>
                <a:cubicBezTo>
                  <a:pt x="162" y="237"/>
                  <a:pt x="174" y="242"/>
                  <a:pt x="190" y="242"/>
                </a:cubicBezTo>
                <a:cubicBezTo>
                  <a:pt x="200" y="242"/>
                  <a:pt x="209" y="239"/>
                  <a:pt x="217" y="234"/>
                </a:cubicBezTo>
                <a:cubicBezTo>
                  <a:pt x="217" y="214"/>
                  <a:pt x="217" y="214"/>
                  <a:pt x="217" y="214"/>
                </a:cubicBezTo>
                <a:cubicBezTo>
                  <a:pt x="212" y="218"/>
                  <a:pt x="208" y="221"/>
                  <a:pt x="205" y="223"/>
                </a:cubicBezTo>
                <a:cubicBezTo>
                  <a:pt x="201" y="225"/>
                  <a:pt x="196" y="226"/>
                  <a:pt x="190" y="226"/>
                </a:cubicBezTo>
                <a:cubicBezTo>
                  <a:pt x="181" y="226"/>
                  <a:pt x="174" y="223"/>
                  <a:pt x="169" y="216"/>
                </a:cubicBezTo>
                <a:cubicBezTo>
                  <a:pt x="164" y="210"/>
                  <a:pt x="161" y="202"/>
                  <a:pt x="160" y="192"/>
                </a:cubicBezTo>
                <a:cubicBezTo>
                  <a:pt x="195" y="192"/>
                  <a:pt x="195" y="192"/>
                  <a:pt x="195" y="192"/>
                </a:cubicBezTo>
                <a:cubicBezTo>
                  <a:pt x="200" y="181"/>
                  <a:pt x="200" y="181"/>
                  <a:pt x="200" y="181"/>
                </a:cubicBezTo>
                <a:cubicBezTo>
                  <a:pt x="159" y="181"/>
                  <a:pt x="159" y="181"/>
                  <a:pt x="159" y="181"/>
                </a:cubicBezTo>
                <a:cubicBezTo>
                  <a:pt x="159" y="180"/>
                  <a:pt x="159" y="179"/>
                  <a:pt x="159" y="175"/>
                </a:cubicBezTo>
                <a:cubicBezTo>
                  <a:pt x="159" y="171"/>
                  <a:pt x="159" y="171"/>
                  <a:pt x="159" y="171"/>
                </a:cubicBezTo>
                <a:cubicBezTo>
                  <a:pt x="159" y="170"/>
                  <a:pt x="159" y="169"/>
                  <a:pt x="159" y="169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7" y="157"/>
                  <a:pt x="207" y="157"/>
                  <a:pt x="207" y="157"/>
                </a:cubicBezTo>
                <a:cubicBezTo>
                  <a:pt x="160" y="157"/>
                  <a:pt x="160" y="157"/>
                  <a:pt x="160" y="157"/>
                </a:cubicBezTo>
                <a:cubicBezTo>
                  <a:pt x="162" y="149"/>
                  <a:pt x="165" y="141"/>
                  <a:pt x="169" y="136"/>
                </a:cubicBezTo>
                <a:cubicBezTo>
                  <a:pt x="174" y="129"/>
                  <a:pt x="181" y="126"/>
                  <a:pt x="189" y="126"/>
                </a:cubicBezTo>
                <a:moveTo>
                  <a:pt x="177" y="0"/>
                </a:moveTo>
                <a:cubicBezTo>
                  <a:pt x="79" y="0"/>
                  <a:pt x="0" y="79"/>
                  <a:pt x="0" y="176"/>
                </a:cubicBezTo>
                <a:cubicBezTo>
                  <a:pt x="0" y="274"/>
                  <a:pt x="79" y="353"/>
                  <a:pt x="177" y="353"/>
                </a:cubicBezTo>
                <a:cubicBezTo>
                  <a:pt x="274" y="353"/>
                  <a:pt x="353" y="274"/>
                  <a:pt x="353" y="176"/>
                </a:cubicBezTo>
                <a:cubicBezTo>
                  <a:pt x="353" y="79"/>
                  <a:pt x="274" y="0"/>
                  <a:pt x="177" y="0"/>
                </a:cubicBezTo>
                <a:moveTo>
                  <a:pt x="177" y="337"/>
                </a:moveTo>
                <a:cubicBezTo>
                  <a:pt x="88" y="337"/>
                  <a:pt x="16" y="265"/>
                  <a:pt x="16" y="176"/>
                </a:cubicBezTo>
                <a:cubicBezTo>
                  <a:pt x="16" y="88"/>
                  <a:pt x="88" y="16"/>
                  <a:pt x="177" y="16"/>
                </a:cubicBezTo>
                <a:cubicBezTo>
                  <a:pt x="266" y="16"/>
                  <a:pt x="337" y="88"/>
                  <a:pt x="337" y="176"/>
                </a:cubicBezTo>
                <a:cubicBezTo>
                  <a:pt x="337" y="265"/>
                  <a:pt x="266" y="337"/>
                  <a:pt x="177" y="337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1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1D073-6025-25B4-A7A6-BABF6351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F95450C-7E6B-2070-CED0-D780FF5D2742}"/>
              </a:ext>
            </a:extLst>
          </p:cNvPr>
          <p:cNvSpPr txBox="1"/>
          <p:nvPr/>
        </p:nvSpPr>
        <p:spPr>
          <a:xfrm>
            <a:off x="3492500" y="6178997"/>
            <a:ext cx="17399000" cy="1950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Creative break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5A1A8D-656D-C25E-0124-304DFF279890}"/>
              </a:ext>
            </a:extLst>
          </p:cNvPr>
          <p:cNvSpPr/>
          <p:nvPr/>
        </p:nvSpPr>
        <p:spPr>
          <a:xfrm>
            <a:off x="11626850" y="104436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9BD136-7CF3-9791-F8C3-7E245946F05B}"/>
              </a:ext>
            </a:extLst>
          </p:cNvPr>
          <p:cNvSpPr txBox="1"/>
          <p:nvPr/>
        </p:nvSpPr>
        <p:spPr>
          <a:xfrm>
            <a:off x="3492500" y="53122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 slide</a:t>
            </a:r>
          </a:p>
        </p:txBody>
      </p:sp>
      <p:pic>
        <p:nvPicPr>
          <p:cNvPr id="3" name="Grafik 2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C39C59FC-F7EE-2183-868F-A7E3348046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661AC01E-7FE6-19E4-BFC4-31ADFE4B0385}"/>
              </a:ext>
            </a:extLst>
          </p:cNvPr>
          <p:cNvSpPr txBox="1"/>
          <p:nvPr/>
        </p:nvSpPr>
        <p:spPr>
          <a:xfrm>
            <a:off x="3644900" y="6331397"/>
            <a:ext cx="17399000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überblick</a:t>
            </a:r>
            <a:endParaRPr lang="en-US" sz="150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A1B92F4-4033-9B71-15C5-5194D63E77A0}"/>
              </a:ext>
            </a:extLst>
          </p:cNvPr>
          <p:cNvSpPr/>
          <p:nvPr/>
        </p:nvSpPr>
        <p:spPr>
          <a:xfrm>
            <a:off x="11779250" y="105960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4431A403-FD92-2737-E414-1F875F158D64}"/>
              </a:ext>
            </a:extLst>
          </p:cNvPr>
          <p:cNvSpPr txBox="1"/>
          <p:nvPr/>
        </p:nvSpPr>
        <p:spPr>
          <a:xfrm>
            <a:off x="3644900" y="54646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POWER IMS</a:t>
            </a:r>
          </a:p>
        </p:txBody>
      </p:sp>
    </p:spTree>
    <p:extLst>
      <p:ext uri="{BB962C8B-B14F-4D97-AF65-F5344CB8AC3E}">
        <p14:creationId xmlns:p14="http://schemas.microsoft.com/office/powerpoint/2010/main" val="139602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74E809D-3C70-BBF7-9A43-9C71CC82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15" y="0"/>
            <a:ext cx="7772400" cy="342735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4904217-78B1-8C6E-D9FD-59C10A196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537" y="2673000"/>
            <a:ext cx="12838925" cy="9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8757E-3A10-C76F-1F5B-D300F9DE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12F541E9-6AB3-11FC-639F-02418E195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049" y="0"/>
            <a:ext cx="7389902" cy="32292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94930E2-3719-54EF-30F0-0E6B2C434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537" y="2673000"/>
            <a:ext cx="12838925" cy="9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E648061-79E0-CE50-735B-332C860BF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7772400" cy="322537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E491A0E-9697-1F33-AA46-79E4A6F0D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537" y="2673000"/>
            <a:ext cx="12838925" cy="9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7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633F7-26A8-AE1F-94BF-C46974E0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4CFAE8AB-E8C9-7273-9D99-8BBBCC2AC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094" y="0"/>
            <a:ext cx="10389811" cy="32292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295C760-A336-6153-76C6-6246B67CC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001" y="2673000"/>
            <a:ext cx="12861996" cy="9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8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A77FD-7A44-FE90-3012-FF58667B3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640E1C6-E7DB-A606-B189-B6A5991B5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7772400" cy="322537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AE3D1B6-57D0-5543-FBE6-24A111FEE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002" y="2673000"/>
            <a:ext cx="12861996" cy="9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9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F5C-5AA1-2E49-2D90-EBFBF7428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1C9807B-BB67-ACA2-3B2C-DF18D1076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761" y="0"/>
            <a:ext cx="8512478" cy="32292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CFB5C0F-28B2-CC8E-6BD1-F670FF1C0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002" y="2673000"/>
            <a:ext cx="12861996" cy="9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8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209E8-75DB-D60E-7ECC-34E9C56CF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3C560EF-8BDE-31C4-5D3E-6DECD983B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822" y="0"/>
            <a:ext cx="6716355" cy="32292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37F3151-D6F1-4694-D116-7CB7D8B9F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001" y="2673000"/>
            <a:ext cx="12861996" cy="9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8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6F9C2-BDE1-771E-852C-B254E86CA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01BD417-C67A-1928-747B-F18B361E9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895" y="0"/>
            <a:ext cx="8154210" cy="3229200"/>
          </a:xfrm>
          <a:prstGeom prst="rect">
            <a:avLst/>
          </a:prstGeom>
        </p:spPr>
      </p:pic>
      <p:sp>
        <p:nvSpPr>
          <p:cNvPr id="8" name="TextBox 30">
            <a:extLst>
              <a:ext uri="{FF2B5EF4-FFF2-40B4-BE49-F238E27FC236}">
                <a16:creationId xmlns:a16="http://schemas.microsoft.com/office/drawing/2014/main" id="{B6C66A8C-D689-DC06-F8A9-2002A9A3AFD2}"/>
              </a:ext>
            </a:extLst>
          </p:cNvPr>
          <p:cNvSpPr txBox="1"/>
          <p:nvPr/>
        </p:nvSpPr>
        <p:spPr>
          <a:xfrm>
            <a:off x="9170453" y="6642556"/>
            <a:ext cx="604309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CH" sz="28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Folgt in Kürze</a:t>
            </a:r>
            <a:endParaRPr lang="de-CH" sz="2800" noProof="0" dirty="0">
              <a:solidFill>
                <a:schemeClr val="tx2">
                  <a:lumMod val="65000"/>
                  <a:lumOff val="35000"/>
                </a:schemeClr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59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74DE0-D2D3-A931-C8C9-B1BE2896A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EDE3FFD-8707-2630-E501-81DAE3EDE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464" y="0"/>
            <a:ext cx="9549071" cy="3229200"/>
          </a:xfrm>
          <a:prstGeom prst="rect">
            <a:avLst/>
          </a:prstGeom>
        </p:spPr>
      </p:pic>
      <p:sp>
        <p:nvSpPr>
          <p:cNvPr id="8" name="TextBox 30">
            <a:extLst>
              <a:ext uri="{FF2B5EF4-FFF2-40B4-BE49-F238E27FC236}">
                <a16:creationId xmlns:a16="http://schemas.microsoft.com/office/drawing/2014/main" id="{2EDD441C-6D32-DAEA-2652-BF664D67E773}"/>
              </a:ext>
            </a:extLst>
          </p:cNvPr>
          <p:cNvSpPr txBox="1"/>
          <p:nvPr/>
        </p:nvSpPr>
        <p:spPr>
          <a:xfrm>
            <a:off x="9170453" y="6642556"/>
            <a:ext cx="604309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CH" sz="28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Folgt in Kürze</a:t>
            </a:r>
            <a:endParaRPr lang="de-CH" sz="2800" noProof="0" dirty="0">
              <a:solidFill>
                <a:schemeClr val="tx2">
                  <a:lumMod val="65000"/>
                  <a:lumOff val="35000"/>
                </a:schemeClr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6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1E4CD-E4E2-A125-A268-BA2283958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6A815E3-F3C6-E7DC-8968-79DC7A7A71C6}"/>
              </a:ext>
            </a:extLst>
          </p:cNvPr>
          <p:cNvSpPr txBox="1"/>
          <p:nvPr/>
        </p:nvSpPr>
        <p:spPr>
          <a:xfrm>
            <a:off x="3492500" y="6178997"/>
            <a:ext cx="17399000" cy="1950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Creative break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0E47C2-CB3A-0610-80D5-BCFF17F0E7D1}"/>
              </a:ext>
            </a:extLst>
          </p:cNvPr>
          <p:cNvSpPr/>
          <p:nvPr/>
        </p:nvSpPr>
        <p:spPr>
          <a:xfrm>
            <a:off x="11626850" y="104436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239449-28D3-D03D-4BF8-AD4AF6F13746}"/>
              </a:ext>
            </a:extLst>
          </p:cNvPr>
          <p:cNvSpPr txBox="1"/>
          <p:nvPr/>
        </p:nvSpPr>
        <p:spPr>
          <a:xfrm>
            <a:off x="3492500" y="53122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 slide</a:t>
            </a:r>
          </a:p>
        </p:txBody>
      </p:sp>
      <p:pic>
        <p:nvPicPr>
          <p:cNvPr id="3" name="Grafik 2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981C91F4-B153-CFDA-A880-51267E25F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FE8EAE1A-E57D-15FD-C2E3-F7F60A46341B}"/>
              </a:ext>
            </a:extLst>
          </p:cNvPr>
          <p:cNvSpPr txBox="1"/>
          <p:nvPr/>
        </p:nvSpPr>
        <p:spPr>
          <a:xfrm>
            <a:off x="3644900" y="6331397"/>
            <a:ext cx="17399000" cy="38472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LIVE DEMO POWER IMS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956D354-4ED0-BC3A-1CF9-DAC8E78921C3}"/>
              </a:ext>
            </a:extLst>
          </p:cNvPr>
          <p:cNvSpPr/>
          <p:nvPr/>
        </p:nvSpPr>
        <p:spPr>
          <a:xfrm>
            <a:off x="11779250" y="105960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08B634EE-6A33-4EDF-1E70-4BCC642BFADC}"/>
              </a:ext>
            </a:extLst>
          </p:cNvPr>
          <p:cNvSpPr txBox="1"/>
          <p:nvPr/>
        </p:nvSpPr>
        <p:spPr>
          <a:xfrm>
            <a:off x="3644900" y="54646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POWER IMS</a:t>
            </a:r>
          </a:p>
        </p:txBody>
      </p:sp>
    </p:spTree>
    <p:extLst>
      <p:ext uri="{BB962C8B-B14F-4D97-AF65-F5344CB8AC3E}">
        <p14:creationId xmlns:p14="http://schemas.microsoft.com/office/powerpoint/2010/main" val="258705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5A97-8692-B5BB-8FD6-243AFCB1E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F42BB-9AD3-80EB-E40D-9561B3DD0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Live Demos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8C9D4-A9FB-0633-DEC8-264C9FA106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 noProof="0" dirty="0"/>
              <a:t>POWER IMS</a:t>
            </a:r>
          </a:p>
        </p:txBody>
      </p:sp>
      <p:sp>
        <p:nvSpPr>
          <p:cNvPr id="40" name="TextBox 30">
            <a:extLst>
              <a:ext uri="{FF2B5EF4-FFF2-40B4-BE49-F238E27FC236}">
                <a16:creationId xmlns:a16="http://schemas.microsoft.com/office/drawing/2014/main" id="{1B23CCC7-7C8E-B462-D625-9A585D87AA66}"/>
              </a:ext>
            </a:extLst>
          </p:cNvPr>
          <p:cNvSpPr txBox="1"/>
          <p:nvPr/>
        </p:nvSpPr>
        <p:spPr>
          <a:xfrm>
            <a:off x="8434713" y="5243572"/>
            <a:ext cx="751457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CH" sz="28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Demoplattformen</a:t>
            </a:r>
            <a:endParaRPr lang="de-CH" sz="2800" noProof="0" dirty="0">
              <a:solidFill>
                <a:schemeClr val="tx2">
                  <a:lumMod val="65000"/>
                  <a:lumOff val="35000"/>
                </a:schemeClr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3" name="TextBox 31">
            <a:extLst>
              <a:ext uri="{FF2B5EF4-FFF2-40B4-BE49-F238E27FC236}">
                <a16:creationId xmlns:a16="http://schemas.microsoft.com/office/drawing/2014/main" id="{49C702D0-3E67-1DD4-2009-A028B8CEE5B4}"/>
              </a:ext>
            </a:extLst>
          </p:cNvPr>
          <p:cNvSpPr txBox="1"/>
          <p:nvPr/>
        </p:nvSpPr>
        <p:spPr>
          <a:xfrm>
            <a:off x="8434713" y="5770140"/>
            <a:ext cx="7514574" cy="375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200"/>
              </a:lnSpc>
              <a:spcAft>
                <a:spcPts val="1200"/>
              </a:spcAft>
            </a:pPr>
            <a:r>
              <a:rPr lang="de-CH" sz="2200" noProof="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Alle Demos sind zu finden auf: </a:t>
            </a:r>
            <a:r>
              <a:rPr lang="de-CH" sz="22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https://power-ims.com</a:t>
            </a:r>
            <a:r>
              <a:rPr lang="de-CH" sz="22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de-DE" sz="2200" dirty="0">
              <a:solidFill>
                <a:schemeClr val="tx2">
                  <a:lumMod val="65000"/>
                  <a:lumOff val="35000"/>
                </a:schemeClr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3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51585-CAA6-22CE-B22F-F36CA50EA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2AB56F8-E208-012E-5B7D-831B53E94553}"/>
              </a:ext>
            </a:extLst>
          </p:cNvPr>
          <p:cNvSpPr txBox="1"/>
          <p:nvPr/>
        </p:nvSpPr>
        <p:spPr>
          <a:xfrm>
            <a:off x="3492500" y="6178997"/>
            <a:ext cx="17399000" cy="1950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Creative break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66254F-98F5-B8DA-DCE2-809A5FC3041E}"/>
              </a:ext>
            </a:extLst>
          </p:cNvPr>
          <p:cNvSpPr/>
          <p:nvPr/>
        </p:nvSpPr>
        <p:spPr>
          <a:xfrm>
            <a:off x="11626850" y="104436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5F73ED-B14F-0A57-8A0C-592ABC026DA9}"/>
              </a:ext>
            </a:extLst>
          </p:cNvPr>
          <p:cNvSpPr txBox="1"/>
          <p:nvPr/>
        </p:nvSpPr>
        <p:spPr>
          <a:xfrm>
            <a:off x="3492500" y="53122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 slide</a:t>
            </a:r>
          </a:p>
        </p:txBody>
      </p:sp>
      <p:pic>
        <p:nvPicPr>
          <p:cNvPr id="3" name="Grafik 2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DBFE50DC-C724-C97D-CAEA-109601AD9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B5294600-6DF0-8B6A-C05D-72F816B5421C}"/>
              </a:ext>
            </a:extLst>
          </p:cNvPr>
          <p:cNvSpPr txBox="1"/>
          <p:nvPr/>
        </p:nvSpPr>
        <p:spPr>
          <a:xfrm>
            <a:off x="3644900" y="6331397"/>
            <a:ext cx="17399000" cy="38472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Vorgehen</a:t>
            </a: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&amp; </a:t>
            </a: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Architektur</a:t>
            </a:r>
            <a:endParaRPr lang="en-US" sz="150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308716E-8BE0-CEDB-601C-4CD479A530F0}"/>
              </a:ext>
            </a:extLst>
          </p:cNvPr>
          <p:cNvSpPr/>
          <p:nvPr/>
        </p:nvSpPr>
        <p:spPr>
          <a:xfrm>
            <a:off x="11779250" y="105960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0D896CBA-0333-ABF0-01EE-0B248D4DF6DC}"/>
              </a:ext>
            </a:extLst>
          </p:cNvPr>
          <p:cNvSpPr txBox="1"/>
          <p:nvPr/>
        </p:nvSpPr>
        <p:spPr>
          <a:xfrm>
            <a:off x="3644900" y="54646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POWER IMS</a:t>
            </a:r>
          </a:p>
        </p:txBody>
      </p:sp>
    </p:spTree>
    <p:extLst>
      <p:ext uri="{BB962C8B-B14F-4D97-AF65-F5344CB8AC3E}">
        <p14:creationId xmlns:p14="http://schemas.microsoft.com/office/powerpoint/2010/main" val="85033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96791-84D6-9FA6-ED0C-798007DB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0D9E5F3A-A7CE-02B4-7E5F-998DB328E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99" y="5319154"/>
            <a:ext cx="4173894" cy="49681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22B312-F3F7-C7C9-BBDB-642DDCB2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Worauf</a:t>
            </a:r>
            <a:r>
              <a:rPr lang="en-US" dirty="0"/>
              <a:t> </a:t>
            </a:r>
            <a:r>
              <a:rPr lang="en-US" dirty="0" err="1"/>
              <a:t>basiert</a:t>
            </a:r>
            <a:r>
              <a:rPr lang="en-US" dirty="0"/>
              <a:t> Power IMS?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DFA10-F0EA-5896-82E8-B864AC96D8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72F1BA2-6F82-7FB8-69B0-45021145C651}"/>
              </a:ext>
            </a:extLst>
          </p:cNvPr>
          <p:cNvSpPr/>
          <p:nvPr/>
        </p:nvSpPr>
        <p:spPr>
          <a:xfrm>
            <a:off x="9933762" y="5706840"/>
            <a:ext cx="4516476" cy="4516476"/>
          </a:xfrm>
          <a:prstGeom prst="ellips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AF3C403-9178-A4B5-59B1-EF1D2BF9A96E}"/>
              </a:ext>
            </a:extLst>
          </p:cNvPr>
          <p:cNvSpPr/>
          <p:nvPr/>
        </p:nvSpPr>
        <p:spPr>
          <a:xfrm>
            <a:off x="7912180" y="3685258"/>
            <a:ext cx="8559640" cy="8559640"/>
          </a:xfrm>
          <a:prstGeom prst="ellips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079F046-4877-6114-C93B-759C97D80FDE}"/>
              </a:ext>
            </a:extLst>
          </p:cNvPr>
          <p:cNvSpPr/>
          <p:nvPr/>
        </p:nvSpPr>
        <p:spPr>
          <a:xfrm>
            <a:off x="8906935" y="4680013"/>
            <a:ext cx="6570134" cy="6570134"/>
          </a:xfrm>
          <a:prstGeom prst="ellipse">
            <a:avLst/>
          </a:pr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7F6E84-FA28-F06A-7EDC-73160018529D}"/>
              </a:ext>
            </a:extLst>
          </p:cNvPr>
          <p:cNvGrpSpPr/>
          <p:nvPr/>
        </p:nvGrpSpPr>
        <p:grpSpPr>
          <a:xfrm>
            <a:off x="2166733" y="7145049"/>
            <a:ext cx="4396774" cy="1624765"/>
            <a:chOff x="2655455" y="7254903"/>
            <a:chExt cx="3902629" cy="162476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D58D7EF-1027-5635-701A-FCB640F1D6C4}"/>
                </a:ext>
              </a:extLst>
            </p:cNvPr>
            <p:cNvSpPr txBox="1"/>
            <p:nvPr/>
          </p:nvSpPr>
          <p:spPr>
            <a:xfrm>
              <a:off x="2655455" y="7254903"/>
              <a:ext cx="3902629" cy="369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2400" cap="all" spc="50" dirty="0">
                  <a:solidFill>
                    <a:srgbClr val="333333">
                      <a:lumMod val="65000"/>
                      <a:lumOff val="35000"/>
                    </a:srgbClr>
                  </a:solidFill>
                  <a:latin typeface="Montserrat SemiBold" panose="00000700000000000000" pitchFamily="50" charset="0"/>
                </a:rPr>
                <a:t>ENTRA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6E0235-A3AC-4A4D-B18B-E44E26593C68}"/>
                </a:ext>
              </a:extLst>
            </p:cNvPr>
            <p:cNvSpPr txBox="1"/>
            <p:nvPr/>
          </p:nvSpPr>
          <p:spPr>
            <a:xfrm>
              <a:off x="2655455" y="7761604"/>
              <a:ext cx="3902629" cy="11180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3000"/>
                </a:lnSpc>
                <a:spcAft>
                  <a:spcPts val="2400"/>
                </a:spcAft>
                <a:defRPr/>
              </a:pP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Anmeldung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&amp;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Berechtigungen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komplett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über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Entra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verwaltet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nahtlos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in M365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eingebettet</a:t>
              </a:r>
              <a:endParaRPr lang="en-US" sz="2200" dirty="0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5AD6CCD-2357-7904-1D55-C1FEF0009946}"/>
              </a:ext>
            </a:extLst>
          </p:cNvPr>
          <p:cNvGrpSpPr/>
          <p:nvPr/>
        </p:nvGrpSpPr>
        <p:grpSpPr>
          <a:xfrm>
            <a:off x="3548447" y="4311551"/>
            <a:ext cx="3902630" cy="1624765"/>
            <a:chOff x="3514902" y="4588890"/>
            <a:chExt cx="3902629" cy="162476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B85693-EDDC-494A-DB91-56CBD09199F9}"/>
                </a:ext>
              </a:extLst>
            </p:cNvPr>
            <p:cNvSpPr txBox="1"/>
            <p:nvPr/>
          </p:nvSpPr>
          <p:spPr>
            <a:xfrm>
              <a:off x="3514902" y="4588890"/>
              <a:ext cx="3902629" cy="369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2400" cap="all" spc="50" dirty="0">
                  <a:solidFill>
                    <a:srgbClr val="333333">
                      <a:lumMod val="65000"/>
                      <a:lumOff val="35000"/>
                    </a:srgbClr>
                  </a:solidFill>
                  <a:latin typeface="Montserrat SemiBold" panose="00000700000000000000" pitchFamily="50" charset="0"/>
                </a:rPr>
                <a:t>Azure Open AI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EFE6A1-D227-46B6-63BB-ED477CC7DB29}"/>
                </a:ext>
              </a:extLst>
            </p:cNvPr>
            <p:cNvSpPr txBox="1"/>
            <p:nvPr/>
          </p:nvSpPr>
          <p:spPr>
            <a:xfrm>
              <a:off x="3514902" y="5095591"/>
              <a:ext cx="3902629" cy="11180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3000"/>
                </a:lnSpc>
                <a:spcAft>
                  <a:spcPts val="2400"/>
                </a:spcAft>
                <a:defRPr/>
              </a:pP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Nutzung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moderner LLM ‘s für KI-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Unterstützung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in den IMS Apps für alle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Anwender</a:t>
              </a:r>
              <a:endParaRPr lang="en-US" sz="2200" dirty="0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68F6966-0DDD-1137-8442-9AF658B191FE}"/>
              </a:ext>
            </a:extLst>
          </p:cNvPr>
          <p:cNvGrpSpPr/>
          <p:nvPr/>
        </p:nvGrpSpPr>
        <p:grpSpPr>
          <a:xfrm>
            <a:off x="17657753" y="7141813"/>
            <a:ext cx="3902630" cy="1624764"/>
            <a:chOff x="17657751" y="6616302"/>
            <a:chExt cx="3902629" cy="162476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75191D4-492A-B854-ED5E-0E8B6C3BC833}"/>
                </a:ext>
              </a:extLst>
            </p:cNvPr>
            <p:cNvSpPr txBox="1"/>
            <p:nvPr/>
          </p:nvSpPr>
          <p:spPr>
            <a:xfrm>
              <a:off x="17657751" y="6616302"/>
              <a:ext cx="3902629" cy="369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cap="all" spc="50" err="1">
                  <a:solidFill>
                    <a:srgbClr val="333333">
                      <a:lumMod val="65000"/>
                      <a:lumOff val="35000"/>
                    </a:srgbClr>
                  </a:solidFill>
                  <a:latin typeface="Montserrat SemiBold" panose="00000700000000000000" pitchFamily="50" charset="0"/>
                </a:rPr>
                <a:t>SharePOINT</a:t>
              </a:r>
              <a:endParaRPr lang="en-US" sz="2400" cap="all" spc="50">
                <a:solidFill>
                  <a:srgbClr val="333333">
                    <a:lumMod val="65000"/>
                    <a:lumOff val="35000"/>
                  </a:srgbClr>
                </a:solidFill>
                <a:latin typeface="Montserrat SemiBold" panose="00000700000000000000" pitchFamily="50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33C550-43F4-17D5-E165-9C4750D76F7F}"/>
                </a:ext>
              </a:extLst>
            </p:cNvPr>
            <p:cNvSpPr txBox="1"/>
            <p:nvPr/>
          </p:nvSpPr>
          <p:spPr>
            <a:xfrm>
              <a:off x="17657751" y="7123003"/>
              <a:ext cx="3902629" cy="11180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000"/>
                </a:lnSpc>
                <a:spcAft>
                  <a:spcPts val="2400"/>
                </a:spcAft>
                <a:defRPr/>
              </a:pPr>
              <a:r>
                <a:rPr lang="en-US" sz="220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Modernes</a:t>
              </a:r>
              <a:r>
                <a:rPr lang="en-US" sz="220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skalierbares</a:t>
              </a:r>
              <a:r>
                <a:rPr lang="en-US" sz="220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Dokumentenmanagement</a:t>
              </a:r>
              <a:r>
                <a:rPr lang="en-US" sz="220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als</a:t>
              </a:r>
              <a:r>
                <a:rPr lang="en-US" sz="220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Basis für das QMS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7BB960-278E-A06E-6794-98042472479D}"/>
              </a:ext>
            </a:extLst>
          </p:cNvPr>
          <p:cNvGrpSpPr/>
          <p:nvPr/>
        </p:nvGrpSpPr>
        <p:grpSpPr>
          <a:xfrm>
            <a:off x="16731649" y="4311546"/>
            <a:ext cx="3902630" cy="1624764"/>
            <a:chOff x="17027718" y="4588890"/>
            <a:chExt cx="3902629" cy="162476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13C5691-2E82-334F-287B-47DD7DCCCD11}"/>
                </a:ext>
              </a:extLst>
            </p:cNvPr>
            <p:cNvSpPr txBox="1"/>
            <p:nvPr/>
          </p:nvSpPr>
          <p:spPr>
            <a:xfrm>
              <a:off x="17027718" y="4588890"/>
              <a:ext cx="3902629" cy="369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cap="all" spc="50" dirty="0">
                  <a:solidFill>
                    <a:srgbClr val="333333">
                      <a:lumMod val="65000"/>
                      <a:lumOff val="35000"/>
                    </a:srgbClr>
                  </a:solidFill>
                  <a:latin typeface="Montserrat SemiBold" panose="00000700000000000000" pitchFamily="50" charset="0"/>
                </a:rPr>
                <a:t>Copilot / Agents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7AB5A45-A3D1-C53F-EF66-C0F693955748}"/>
                </a:ext>
              </a:extLst>
            </p:cNvPr>
            <p:cNvSpPr txBox="1"/>
            <p:nvPr/>
          </p:nvSpPr>
          <p:spPr>
            <a:xfrm>
              <a:off x="17027718" y="5095591"/>
              <a:ext cx="3902629" cy="11180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000"/>
                </a:lnSpc>
                <a:spcAft>
                  <a:spcPts val="2400"/>
                </a:spcAft>
                <a:defRPr/>
              </a:pP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Erweiterung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der App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KI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Funktionen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für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Interaktion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den QMS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Inhalten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(optional)</a:t>
              </a:r>
            </a:p>
          </p:txBody>
        </p:sp>
      </p:grpSp>
      <p:pic>
        <p:nvPicPr>
          <p:cNvPr id="1038" name="Picture 14" descr="Microsoft Copilot | Logopedia | Fandom">
            <a:extLst>
              <a:ext uri="{FF2B5EF4-FFF2-40B4-BE49-F238E27FC236}">
                <a16:creationId xmlns:a16="http://schemas.microsoft.com/office/drawing/2014/main" id="{21239421-3B76-1624-B20E-2052FC796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0323" y="4370832"/>
            <a:ext cx="1361394" cy="12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14">
            <a:extLst>
              <a:ext uri="{FF2B5EF4-FFF2-40B4-BE49-F238E27FC236}">
                <a16:creationId xmlns:a16="http://schemas.microsoft.com/office/drawing/2014/main" id="{30054847-E3B9-BB1C-F9DE-E0E2C0404826}"/>
              </a:ext>
            </a:extLst>
          </p:cNvPr>
          <p:cNvGrpSpPr/>
          <p:nvPr/>
        </p:nvGrpSpPr>
        <p:grpSpPr>
          <a:xfrm>
            <a:off x="16721509" y="10065206"/>
            <a:ext cx="3902630" cy="1624764"/>
            <a:chOff x="18137615" y="7634986"/>
            <a:chExt cx="3902629" cy="1624762"/>
          </a:xfrm>
        </p:grpSpPr>
        <p:sp>
          <p:nvSpPr>
            <p:cNvPr id="23" name="TextBox 26">
              <a:extLst>
                <a:ext uri="{FF2B5EF4-FFF2-40B4-BE49-F238E27FC236}">
                  <a16:creationId xmlns:a16="http://schemas.microsoft.com/office/drawing/2014/main" id="{93323660-2798-A280-A05F-A1A30E02D4A3}"/>
                </a:ext>
              </a:extLst>
            </p:cNvPr>
            <p:cNvSpPr txBox="1"/>
            <p:nvPr/>
          </p:nvSpPr>
          <p:spPr>
            <a:xfrm>
              <a:off x="18137615" y="7634986"/>
              <a:ext cx="3902629" cy="369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cap="all" spc="50" dirty="0">
                  <a:solidFill>
                    <a:srgbClr val="333333">
                      <a:lumMod val="65000"/>
                      <a:lumOff val="35000"/>
                    </a:srgbClr>
                  </a:solidFill>
                  <a:latin typeface="Montserrat SemiBold" panose="00000700000000000000" pitchFamily="50" charset="0"/>
                </a:rPr>
                <a:t>TEAMS</a:t>
              </a:r>
            </a:p>
          </p:txBody>
        </p:sp>
        <p:sp>
          <p:nvSpPr>
            <p:cNvPr id="24" name="TextBox 27">
              <a:extLst>
                <a:ext uri="{FF2B5EF4-FFF2-40B4-BE49-F238E27FC236}">
                  <a16:creationId xmlns:a16="http://schemas.microsoft.com/office/drawing/2014/main" id="{410A499E-5A76-2710-57EB-756BD6489DD6}"/>
                </a:ext>
              </a:extLst>
            </p:cNvPr>
            <p:cNvSpPr txBox="1"/>
            <p:nvPr/>
          </p:nvSpPr>
          <p:spPr>
            <a:xfrm>
              <a:off x="18137615" y="8141687"/>
              <a:ext cx="3902629" cy="11180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000"/>
                </a:lnSpc>
                <a:spcAft>
                  <a:spcPts val="2400"/>
                </a:spcAft>
                <a:defRPr/>
              </a:pP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Integration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als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App in Teams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oder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Darstellung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der App in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einzelnen</a:t>
              </a:r>
              <a:r>
                <a:rPr lang="en-US" sz="2200" dirty="0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rgbClr val="333333">
                      <a:lumMod val="50000"/>
                      <a:lumOff val="50000"/>
                    </a:srgb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Kanälen</a:t>
              </a:r>
              <a:endParaRPr lang="en-US" sz="2200" dirty="0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pic>
        <p:nvPicPr>
          <p:cNvPr id="37" name="Grafik 36" descr="Ein Bild, das Grafiken, Screenshot, Kreis, Grafikdesign enthält.&#10;&#10;KI-generierte Inhalte können fehlerhaft sein.">
            <a:extLst>
              <a:ext uri="{FF2B5EF4-FFF2-40B4-BE49-F238E27FC236}">
                <a16:creationId xmlns:a16="http://schemas.microsoft.com/office/drawing/2014/main" id="{9A490DF3-B1EE-0A00-7FD7-DBE2FFEA0E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344" y="6325170"/>
            <a:ext cx="3185104" cy="3185104"/>
          </a:xfrm>
          <a:prstGeom prst="rect">
            <a:avLst/>
          </a:prstGeom>
        </p:spPr>
      </p:pic>
      <p:pic>
        <p:nvPicPr>
          <p:cNvPr id="39" name="Grafik 38" descr="Ein Bild, das Symbol, Logo, Grafiken, Screenshot enthält.&#10;&#10;KI-generierte Inhalte können fehlerhaft sein.">
            <a:extLst>
              <a:ext uri="{FF2B5EF4-FFF2-40B4-BE49-F238E27FC236}">
                <a16:creationId xmlns:a16="http://schemas.microsoft.com/office/drawing/2014/main" id="{4F962976-AB5D-400E-A8FA-F64711680E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6518" y="9142098"/>
            <a:ext cx="3251200" cy="3251200"/>
          </a:xfrm>
          <a:prstGeom prst="rect">
            <a:avLst/>
          </a:prstGeom>
        </p:spPr>
      </p:pic>
      <p:sp>
        <p:nvSpPr>
          <p:cNvPr id="45" name="TextBox 26">
            <a:extLst>
              <a:ext uri="{FF2B5EF4-FFF2-40B4-BE49-F238E27FC236}">
                <a16:creationId xmlns:a16="http://schemas.microsoft.com/office/drawing/2014/main" id="{817B3FDB-AC95-C46B-2BB4-1DABC4BED6DE}"/>
              </a:ext>
            </a:extLst>
          </p:cNvPr>
          <p:cNvSpPr txBox="1"/>
          <p:nvPr/>
        </p:nvSpPr>
        <p:spPr>
          <a:xfrm>
            <a:off x="3759865" y="10270808"/>
            <a:ext cx="390263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400" cap="all" spc="50" dirty="0">
                <a:solidFill>
                  <a:srgbClr val="333333">
                    <a:lumMod val="65000"/>
                    <a:lumOff val="35000"/>
                  </a:srgbClr>
                </a:solidFill>
                <a:latin typeface="Montserrat SemiBold" panose="00000700000000000000" pitchFamily="50" charset="0"/>
              </a:rPr>
              <a:t>ENCODIAN FLOWR</a:t>
            </a:r>
          </a:p>
        </p:txBody>
      </p:sp>
      <p:sp>
        <p:nvSpPr>
          <p:cNvPr id="46" name="TextBox 27">
            <a:extLst>
              <a:ext uri="{FF2B5EF4-FFF2-40B4-BE49-F238E27FC236}">
                <a16:creationId xmlns:a16="http://schemas.microsoft.com/office/drawing/2014/main" id="{AC3886D9-A98F-A150-A64A-151DF15DAC78}"/>
              </a:ext>
            </a:extLst>
          </p:cNvPr>
          <p:cNvSpPr txBox="1"/>
          <p:nvPr/>
        </p:nvSpPr>
        <p:spPr>
          <a:xfrm>
            <a:off x="3809623" y="10767698"/>
            <a:ext cx="3902630" cy="11180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3000"/>
              </a:lnSpc>
              <a:spcAft>
                <a:spcPts val="2400"/>
              </a:spcAft>
              <a:defRPr/>
            </a:pPr>
            <a:r>
              <a:rPr lang="en-US" sz="2200" dirty="0" err="1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Vollintegrierte</a:t>
            </a:r>
            <a:r>
              <a:rPr lang="en-US" sz="2200" dirty="0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200" dirty="0" err="1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Dokumentenautomatisierung</a:t>
            </a:r>
            <a:r>
              <a:rPr lang="en-US" sz="2200" dirty="0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für Visio-</a:t>
            </a:r>
            <a:r>
              <a:rPr lang="en-US" sz="2200" dirty="0" err="1">
                <a:solidFill>
                  <a:srgbClr val="333333">
                    <a:lumMod val="50000"/>
                    <a:lumOff val="50000"/>
                  </a:srgb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Formate</a:t>
            </a:r>
            <a:endParaRPr lang="en-US" sz="2200" dirty="0">
              <a:solidFill>
                <a:srgbClr val="333333">
                  <a:lumMod val="50000"/>
                  <a:lumOff val="50000"/>
                </a:srgbClr>
              </a:solidFill>
              <a:latin typeface="Lato Light" panose="020F03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2" name="Picture 2" descr="Encodian Flowr— Easy document generation with Power Automate">
            <a:extLst>
              <a:ext uri="{FF2B5EF4-FFF2-40B4-BE49-F238E27FC236}">
                <a16:creationId xmlns:a16="http://schemas.microsoft.com/office/drawing/2014/main" id="{7A8956ED-FE73-B75D-32D4-140E9B5C6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540" y="10194083"/>
            <a:ext cx="1361920" cy="1198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80B2B5F3-CB38-64C9-592A-2E8F0681A9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2060" y="4496212"/>
            <a:ext cx="1238400" cy="1238400"/>
          </a:xfrm>
          <a:prstGeom prst="rect">
            <a:avLst/>
          </a:prstGeom>
        </p:spPr>
      </p:pic>
      <p:pic>
        <p:nvPicPr>
          <p:cNvPr id="31" name="Grafik 30" descr="Microsoft Entra – Microsoft Adoption">
            <a:extLst>
              <a:ext uri="{FF2B5EF4-FFF2-40B4-BE49-F238E27FC236}">
                <a16:creationId xmlns:a16="http://schemas.microsoft.com/office/drawing/2014/main" id="{C040AB52-7E55-C569-7526-3A73F921D9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2307" y="7134722"/>
            <a:ext cx="1232262" cy="153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4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211"/>
    </mc:Choice>
    <mc:Fallback xmlns="">
      <p:transition advClick="0" advTm="421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E369F-B6AE-6C05-9008-B0E21BA6C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901B-F171-7DEF-EA36-AD635454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Grundlagen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A357F-F482-4058-1A92-A9338B0079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 noProof="0" dirty="0"/>
              <a:t>Power IMS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622AEC-3FB3-0A83-38B5-FB8C73E1F681}"/>
              </a:ext>
            </a:extLst>
          </p:cNvPr>
          <p:cNvGrpSpPr/>
          <p:nvPr/>
        </p:nvGrpSpPr>
        <p:grpSpPr>
          <a:xfrm>
            <a:off x="12078316" y="3264414"/>
            <a:ext cx="9510713" cy="8204201"/>
            <a:chOff x="12078316" y="3264414"/>
            <a:chExt cx="9510713" cy="8204201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2F96D31-F4AD-D67F-E2FF-E98D686E05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78316" y="6417189"/>
              <a:ext cx="4111625" cy="4111625"/>
            </a:xfrm>
            <a:custGeom>
              <a:avLst/>
              <a:gdLst>
                <a:gd name="T0" fmla="*/ 5347 w 11449"/>
                <a:gd name="T1" fmla="*/ 11436 h 11448"/>
                <a:gd name="T2" fmla="*/ 5229 w 11449"/>
                <a:gd name="T3" fmla="*/ 11357 h 11448"/>
                <a:gd name="T4" fmla="*/ 6586 w 11449"/>
                <a:gd name="T5" fmla="*/ 11384 h 11448"/>
                <a:gd name="T6" fmla="*/ 6938 w 11449"/>
                <a:gd name="T7" fmla="*/ 11248 h 11448"/>
                <a:gd name="T8" fmla="*/ 7074 w 11449"/>
                <a:gd name="T9" fmla="*/ 11288 h 11448"/>
                <a:gd name="T10" fmla="*/ 3888 w 11449"/>
                <a:gd name="T11" fmla="*/ 11147 h 11448"/>
                <a:gd name="T12" fmla="*/ 3795 w 11449"/>
                <a:gd name="T13" fmla="*/ 11040 h 11448"/>
                <a:gd name="T14" fmla="*/ 8017 w 11449"/>
                <a:gd name="T15" fmla="*/ 10971 h 11448"/>
                <a:gd name="T16" fmla="*/ 8322 w 11449"/>
                <a:gd name="T17" fmla="*/ 10747 h 11448"/>
                <a:gd name="T18" fmla="*/ 8464 w 11449"/>
                <a:gd name="T19" fmla="*/ 10751 h 11448"/>
                <a:gd name="T20" fmla="*/ 2556 w 11449"/>
                <a:gd name="T21" fmla="*/ 10492 h 11448"/>
                <a:gd name="T22" fmla="*/ 2494 w 11449"/>
                <a:gd name="T23" fmla="*/ 10364 h 11448"/>
                <a:gd name="T24" fmla="*/ 9292 w 11449"/>
                <a:gd name="T25" fmla="*/ 10201 h 11448"/>
                <a:gd name="T26" fmla="*/ 9529 w 11449"/>
                <a:gd name="T27" fmla="*/ 9907 h 11448"/>
                <a:gd name="T28" fmla="*/ 9667 w 11449"/>
                <a:gd name="T29" fmla="*/ 9874 h 11448"/>
                <a:gd name="T30" fmla="*/ 1436 w 11449"/>
                <a:gd name="T31" fmla="*/ 9515 h 11448"/>
                <a:gd name="T32" fmla="*/ 1408 w 11449"/>
                <a:gd name="T33" fmla="*/ 9376 h 11448"/>
                <a:gd name="T34" fmla="*/ 10325 w 11449"/>
                <a:gd name="T35" fmla="*/ 9131 h 11448"/>
                <a:gd name="T36" fmla="*/ 10478 w 11449"/>
                <a:gd name="T37" fmla="*/ 8787 h 11448"/>
                <a:gd name="T38" fmla="*/ 10603 w 11449"/>
                <a:gd name="T39" fmla="*/ 8720 h 11448"/>
                <a:gd name="T40" fmla="*/ 602 w 11449"/>
                <a:gd name="T41" fmla="*/ 8281 h 11448"/>
                <a:gd name="T42" fmla="*/ 611 w 11449"/>
                <a:gd name="T43" fmla="*/ 8139 h 11448"/>
                <a:gd name="T44" fmla="*/ 11047 w 11449"/>
                <a:gd name="T45" fmla="*/ 7835 h 11448"/>
                <a:gd name="T46" fmla="*/ 11106 w 11449"/>
                <a:gd name="T47" fmla="*/ 7463 h 11448"/>
                <a:gd name="T48" fmla="*/ 11210 w 11449"/>
                <a:gd name="T49" fmla="*/ 7365 h 11448"/>
                <a:gd name="T50" fmla="*/ 116 w 11449"/>
                <a:gd name="T51" fmla="*/ 6873 h 11448"/>
                <a:gd name="T52" fmla="*/ 162 w 11449"/>
                <a:gd name="T53" fmla="*/ 6739 h 11448"/>
                <a:gd name="T54" fmla="*/ 11410 w 11449"/>
                <a:gd name="T55" fmla="*/ 6393 h 11448"/>
                <a:gd name="T56" fmla="*/ 11371 w 11449"/>
                <a:gd name="T57" fmla="*/ 6018 h 11448"/>
                <a:gd name="T58" fmla="*/ 11446 w 11449"/>
                <a:gd name="T59" fmla="*/ 5897 h 11448"/>
                <a:gd name="T60" fmla="*/ 11449 w 11449"/>
                <a:gd name="T61" fmla="*/ 5724 h 11448"/>
                <a:gd name="T62" fmla="*/ 19 w 11449"/>
                <a:gd name="T63" fmla="*/ 5266 h 11448"/>
                <a:gd name="T64" fmla="*/ 130 w 11449"/>
                <a:gd name="T65" fmla="*/ 4905 h 11448"/>
                <a:gd name="T66" fmla="*/ 11294 w 11449"/>
                <a:gd name="T67" fmla="*/ 4747 h 11448"/>
                <a:gd name="T68" fmla="*/ 11288 w 11449"/>
                <a:gd name="T69" fmla="*/ 4370 h 11448"/>
                <a:gd name="T70" fmla="*/ 11189 w 11449"/>
                <a:gd name="T71" fmla="*/ 4267 h 11448"/>
                <a:gd name="T72" fmla="*/ 328 w 11449"/>
                <a:gd name="T73" fmla="*/ 3811 h 11448"/>
                <a:gd name="T74" fmla="*/ 529 w 11449"/>
                <a:gd name="T75" fmla="*/ 3492 h 11448"/>
                <a:gd name="T76" fmla="*/ 10854 w 11449"/>
                <a:gd name="T77" fmla="*/ 3343 h 11448"/>
                <a:gd name="T78" fmla="*/ 10749 w 11449"/>
                <a:gd name="T79" fmla="*/ 2980 h 11448"/>
                <a:gd name="T80" fmla="*/ 10627 w 11449"/>
                <a:gd name="T81" fmla="*/ 2906 h 11448"/>
                <a:gd name="T82" fmla="*/ 1002 w 11449"/>
                <a:gd name="T83" fmla="*/ 2489 h 11448"/>
                <a:gd name="T84" fmla="*/ 1278 w 11449"/>
                <a:gd name="T85" fmla="*/ 2232 h 11448"/>
                <a:gd name="T86" fmla="*/ 10065 w 11449"/>
                <a:gd name="T87" fmla="*/ 2101 h 11448"/>
                <a:gd name="T88" fmla="*/ 9871 w 11449"/>
                <a:gd name="T89" fmla="*/ 1778 h 11448"/>
                <a:gd name="T90" fmla="*/ 9734 w 11449"/>
                <a:gd name="T91" fmla="*/ 1738 h 11448"/>
                <a:gd name="T92" fmla="*/ 1995 w 11449"/>
                <a:gd name="T93" fmla="*/ 1382 h 11448"/>
                <a:gd name="T94" fmla="*/ 2327 w 11449"/>
                <a:gd name="T95" fmla="*/ 1204 h 11448"/>
                <a:gd name="T96" fmla="*/ 8986 w 11449"/>
                <a:gd name="T97" fmla="*/ 1105 h 11448"/>
                <a:gd name="T98" fmla="*/ 8716 w 11449"/>
                <a:gd name="T99" fmla="*/ 843 h 11448"/>
                <a:gd name="T100" fmla="*/ 8574 w 11449"/>
                <a:gd name="T101" fmla="*/ 840 h 11448"/>
                <a:gd name="T102" fmla="*/ 3240 w 11449"/>
                <a:gd name="T103" fmla="*/ 566 h 11448"/>
                <a:gd name="T104" fmla="*/ 3608 w 11449"/>
                <a:gd name="T105" fmla="*/ 480 h 11448"/>
                <a:gd name="T106" fmla="*/ 7690 w 11449"/>
                <a:gd name="T107" fmla="*/ 421 h 11448"/>
                <a:gd name="T108" fmla="*/ 7361 w 11449"/>
                <a:gd name="T109" fmla="*/ 237 h 11448"/>
                <a:gd name="T110" fmla="*/ 7223 w 11449"/>
                <a:gd name="T111" fmla="*/ 271 h 11448"/>
                <a:gd name="T112" fmla="*/ 4655 w 11449"/>
                <a:gd name="T113" fmla="*/ 100 h 11448"/>
                <a:gd name="T114" fmla="*/ 5032 w 11449"/>
                <a:gd name="T115" fmla="*/ 112 h 11448"/>
                <a:gd name="T116" fmla="*/ 6258 w 11449"/>
                <a:gd name="T117" fmla="*/ 95 h 11448"/>
                <a:gd name="T118" fmla="*/ 5892 w 11449"/>
                <a:gd name="T119" fmla="*/ 2 h 1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49" h="11448">
                  <a:moveTo>
                    <a:pt x="5719" y="11448"/>
                  </a:moveTo>
                  <a:cubicBezTo>
                    <a:pt x="5678" y="11448"/>
                    <a:pt x="5636" y="11448"/>
                    <a:pt x="5595" y="11447"/>
                  </a:cubicBezTo>
                  <a:cubicBezTo>
                    <a:pt x="5597" y="11377"/>
                    <a:pt x="5597" y="11377"/>
                    <a:pt x="5597" y="11377"/>
                  </a:cubicBezTo>
                  <a:cubicBezTo>
                    <a:pt x="5637" y="11377"/>
                    <a:pt x="5678" y="11378"/>
                    <a:pt x="5719" y="11378"/>
                  </a:cubicBezTo>
                  <a:lnTo>
                    <a:pt x="5719" y="11448"/>
                  </a:lnTo>
                  <a:close/>
                  <a:moveTo>
                    <a:pt x="5843" y="11447"/>
                  </a:moveTo>
                  <a:cubicBezTo>
                    <a:pt x="5842" y="11377"/>
                    <a:pt x="5842" y="11377"/>
                    <a:pt x="5842" y="11377"/>
                  </a:cubicBezTo>
                  <a:cubicBezTo>
                    <a:pt x="5883" y="11376"/>
                    <a:pt x="5924" y="11375"/>
                    <a:pt x="5965" y="11373"/>
                  </a:cubicBezTo>
                  <a:cubicBezTo>
                    <a:pt x="5968" y="11443"/>
                    <a:pt x="5968" y="11443"/>
                    <a:pt x="5968" y="11443"/>
                  </a:cubicBezTo>
                  <a:cubicBezTo>
                    <a:pt x="5926" y="11445"/>
                    <a:pt x="5885" y="11446"/>
                    <a:pt x="5843" y="11447"/>
                  </a:cubicBezTo>
                  <a:close/>
                  <a:moveTo>
                    <a:pt x="5471" y="11443"/>
                  </a:moveTo>
                  <a:cubicBezTo>
                    <a:pt x="5430" y="11441"/>
                    <a:pt x="5388" y="11439"/>
                    <a:pt x="5347" y="11436"/>
                  </a:cubicBezTo>
                  <a:cubicBezTo>
                    <a:pt x="5352" y="11366"/>
                    <a:pt x="5352" y="11366"/>
                    <a:pt x="5352" y="11366"/>
                  </a:cubicBezTo>
                  <a:cubicBezTo>
                    <a:pt x="5392" y="11369"/>
                    <a:pt x="5433" y="11371"/>
                    <a:pt x="5474" y="11373"/>
                  </a:cubicBezTo>
                  <a:lnTo>
                    <a:pt x="5471" y="11443"/>
                  </a:lnTo>
                  <a:close/>
                  <a:moveTo>
                    <a:pt x="6092" y="11437"/>
                  </a:moveTo>
                  <a:cubicBezTo>
                    <a:pt x="6087" y="11367"/>
                    <a:pt x="6087" y="11367"/>
                    <a:pt x="6087" y="11367"/>
                  </a:cubicBezTo>
                  <a:cubicBezTo>
                    <a:pt x="6128" y="11364"/>
                    <a:pt x="6169" y="11361"/>
                    <a:pt x="6210" y="11357"/>
                  </a:cubicBezTo>
                  <a:cubicBezTo>
                    <a:pt x="6216" y="11428"/>
                    <a:pt x="6216" y="11428"/>
                    <a:pt x="6216" y="11428"/>
                  </a:cubicBezTo>
                  <a:cubicBezTo>
                    <a:pt x="6175" y="11431"/>
                    <a:pt x="6133" y="11434"/>
                    <a:pt x="6092" y="11437"/>
                  </a:cubicBezTo>
                  <a:close/>
                  <a:moveTo>
                    <a:pt x="5223" y="11427"/>
                  </a:moveTo>
                  <a:cubicBezTo>
                    <a:pt x="5182" y="11423"/>
                    <a:pt x="5140" y="11419"/>
                    <a:pt x="5099" y="11415"/>
                  </a:cubicBezTo>
                  <a:cubicBezTo>
                    <a:pt x="5107" y="11345"/>
                    <a:pt x="5107" y="11345"/>
                    <a:pt x="5107" y="11345"/>
                  </a:cubicBezTo>
                  <a:cubicBezTo>
                    <a:pt x="5148" y="11349"/>
                    <a:pt x="5188" y="11353"/>
                    <a:pt x="5229" y="11357"/>
                  </a:cubicBezTo>
                  <a:lnTo>
                    <a:pt x="5223" y="11427"/>
                  </a:lnTo>
                  <a:close/>
                  <a:moveTo>
                    <a:pt x="6340" y="11416"/>
                  </a:moveTo>
                  <a:cubicBezTo>
                    <a:pt x="6332" y="11346"/>
                    <a:pt x="6332" y="11346"/>
                    <a:pt x="6332" y="11346"/>
                  </a:cubicBezTo>
                  <a:cubicBezTo>
                    <a:pt x="6373" y="11341"/>
                    <a:pt x="6413" y="11337"/>
                    <a:pt x="6454" y="11331"/>
                  </a:cubicBezTo>
                  <a:cubicBezTo>
                    <a:pt x="6463" y="11401"/>
                    <a:pt x="6463" y="11401"/>
                    <a:pt x="6463" y="11401"/>
                  </a:cubicBezTo>
                  <a:cubicBezTo>
                    <a:pt x="6422" y="11406"/>
                    <a:pt x="6381" y="11411"/>
                    <a:pt x="6340" y="11416"/>
                  </a:cubicBezTo>
                  <a:close/>
                  <a:moveTo>
                    <a:pt x="4976" y="11400"/>
                  </a:moveTo>
                  <a:cubicBezTo>
                    <a:pt x="4935" y="11394"/>
                    <a:pt x="4894" y="11389"/>
                    <a:pt x="4853" y="11382"/>
                  </a:cubicBezTo>
                  <a:cubicBezTo>
                    <a:pt x="4863" y="11313"/>
                    <a:pt x="4863" y="11313"/>
                    <a:pt x="4863" y="11313"/>
                  </a:cubicBezTo>
                  <a:cubicBezTo>
                    <a:pt x="4904" y="11319"/>
                    <a:pt x="4944" y="11325"/>
                    <a:pt x="4985" y="11330"/>
                  </a:cubicBezTo>
                  <a:lnTo>
                    <a:pt x="4976" y="11400"/>
                  </a:lnTo>
                  <a:close/>
                  <a:moveTo>
                    <a:pt x="6586" y="11384"/>
                  </a:moveTo>
                  <a:cubicBezTo>
                    <a:pt x="6575" y="11314"/>
                    <a:pt x="6575" y="11314"/>
                    <a:pt x="6575" y="11314"/>
                  </a:cubicBezTo>
                  <a:cubicBezTo>
                    <a:pt x="6616" y="11308"/>
                    <a:pt x="6656" y="11302"/>
                    <a:pt x="6697" y="11295"/>
                  </a:cubicBezTo>
                  <a:cubicBezTo>
                    <a:pt x="6709" y="11364"/>
                    <a:pt x="6709" y="11364"/>
                    <a:pt x="6709" y="11364"/>
                  </a:cubicBezTo>
                  <a:cubicBezTo>
                    <a:pt x="6668" y="11371"/>
                    <a:pt x="6627" y="11378"/>
                    <a:pt x="6586" y="11384"/>
                  </a:cubicBezTo>
                  <a:close/>
                  <a:moveTo>
                    <a:pt x="4730" y="11362"/>
                  </a:moveTo>
                  <a:cubicBezTo>
                    <a:pt x="4689" y="11355"/>
                    <a:pt x="4649" y="11348"/>
                    <a:pt x="4608" y="11340"/>
                  </a:cubicBezTo>
                  <a:cubicBezTo>
                    <a:pt x="4622" y="11270"/>
                    <a:pt x="4622" y="11270"/>
                    <a:pt x="4622" y="11270"/>
                  </a:cubicBezTo>
                  <a:cubicBezTo>
                    <a:pt x="4662" y="11278"/>
                    <a:pt x="4702" y="11286"/>
                    <a:pt x="4742" y="11293"/>
                  </a:cubicBezTo>
                  <a:lnTo>
                    <a:pt x="4730" y="11362"/>
                  </a:lnTo>
                  <a:close/>
                  <a:moveTo>
                    <a:pt x="6831" y="11342"/>
                  </a:moveTo>
                  <a:cubicBezTo>
                    <a:pt x="6817" y="11272"/>
                    <a:pt x="6817" y="11272"/>
                    <a:pt x="6817" y="11272"/>
                  </a:cubicBezTo>
                  <a:cubicBezTo>
                    <a:pt x="6858" y="11265"/>
                    <a:pt x="6898" y="11256"/>
                    <a:pt x="6938" y="11248"/>
                  </a:cubicBezTo>
                  <a:cubicBezTo>
                    <a:pt x="6953" y="11316"/>
                    <a:pt x="6953" y="11316"/>
                    <a:pt x="6953" y="11316"/>
                  </a:cubicBezTo>
                  <a:cubicBezTo>
                    <a:pt x="6912" y="11325"/>
                    <a:pt x="6872" y="11334"/>
                    <a:pt x="6831" y="11342"/>
                  </a:cubicBezTo>
                  <a:close/>
                  <a:moveTo>
                    <a:pt x="4486" y="11314"/>
                  </a:moveTo>
                  <a:cubicBezTo>
                    <a:pt x="4446" y="11305"/>
                    <a:pt x="4405" y="11296"/>
                    <a:pt x="4365" y="11286"/>
                  </a:cubicBezTo>
                  <a:cubicBezTo>
                    <a:pt x="4382" y="11218"/>
                    <a:pt x="4382" y="11218"/>
                    <a:pt x="4382" y="11218"/>
                  </a:cubicBezTo>
                  <a:cubicBezTo>
                    <a:pt x="4422" y="11227"/>
                    <a:pt x="4462" y="11237"/>
                    <a:pt x="4502" y="11245"/>
                  </a:cubicBezTo>
                  <a:lnTo>
                    <a:pt x="4486" y="11314"/>
                  </a:lnTo>
                  <a:close/>
                  <a:moveTo>
                    <a:pt x="7074" y="11288"/>
                  </a:moveTo>
                  <a:cubicBezTo>
                    <a:pt x="7057" y="11220"/>
                    <a:pt x="7057" y="11220"/>
                    <a:pt x="7057" y="11220"/>
                  </a:cubicBezTo>
                  <a:cubicBezTo>
                    <a:pt x="7097" y="11210"/>
                    <a:pt x="7137" y="11200"/>
                    <a:pt x="7176" y="11190"/>
                  </a:cubicBezTo>
                  <a:cubicBezTo>
                    <a:pt x="7194" y="11258"/>
                    <a:pt x="7194" y="11258"/>
                    <a:pt x="7194" y="11258"/>
                  </a:cubicBezTo>
                  <a:cubicBezTo>
                    <a:pt x="7154" y="11269"/>
                    <a:pt x="7114" y="11279"/>
                    <a:pt x="7074" y="11288"/>
                  </a:cubicBezTo>
                  <a:close/>
                  <a:moveTo>
                    <a:pt x="4245" y="11255"/>
                  </a:moveTo>
                  <a:cubicBezTo>
                    <a:pt x="4205" y="11245"/>
                    <a:pt x="4165" y="11233"/>
                    <a:pt x="4125" y="11222"/>
                  </a:cubicBezTo>
                  <a:cubicBezTo>
                    <a:pt x="4145" y="11154"/>
                    <a:pt x="4145" y="11154"/>
                    <a:pt x="4145" y="11154"/>
                  </a:cubicBezTo>
                  <a:cubicBezTo>
                    <a:pt x="4184" y="11166"/>
                    <a:pt x="4223" y="11177"/>
                    <a:pt x="4263" y="11187"/>
                  </a:cubicBezTo>
                  <a:lnTo>
                    <a:pt x="4245" y="11255"/>
                  </a:lnTo>
                  <a:close/>
                  <a:moveTo>
                    <a:pt x="7314" y="11225"/>
                  </a:moveTo>
                  <a:cubicBezTo>
                    <a:pt x="7295" y="11157"/>
                    <a:pt x="7295" y="11157"/>
                    <a:pt x="7295" y="11157"/>
                  </a:cubicBezTo>
                  <a:cubicBezTo>
                    <a:pt x="7334" y="11146"/>
                    <a:pt x="7373" y="11134"/>
                    <a:pt x="7412" y="11122"/>
                  </a:cubicBezTo>
                  <a:cubicBezTo>
                    <a:pt x="7433" y="11189"/>
                    <a:pt x="7433" y="11189"/>
                    <a:pt x="7433" y="11189"/>
                  </a:cubicBezTo>
                  <a:cubicBezTo>
                    <a:pt x="7394" y="11201"/>
                    <a:pt x="7354" y="11213"/>
                    <a:pt x="7314" y="11225"/>
                  </a:cubicBezTo>
                  <a:close/>
                  <a:moveTo>
                    <a:pt x="4006" y="11186"/>
                  </a:moveTo>
                  <a:cubicBezTo>
                    <a:pt x="3967" y="11174"/>
                    <a:pt x="3927" y="11161"/>
                    <a:pt x="3888" y="11147"/>
                  </a:cubicBezTo>
                  <a:cubicBezTo>
                    <a:pt x="3910" y="11081"/>
                    <a:pt x="3910" y="11081"/>
                    <a:pt x="3910" y="11081"/>
                  </a:cubicBezTo>
                  <a:cubicBezTo>
                    <a:pt x="3949" y="11094"/>
                    <a:pt x="3988" y="11107"/>
                    <a:pt x="4027" y="11119"/>
                  </a:cubicBezTo>
                  <a:lnTo>
                    <a:pt x="4006" y="11186"/>
                  </a:lnTo>
                  <a:close/>
                  <a:moveTo>
                    <a:pt x="7552" y="11151"/>
                  </a:moveTo>
                  <a:cubicBezTo>
                    <a:pt x="7529" y="11084"/>
                    <a:pt x="7529" y="11084"/>
                    <a:pt x="7529" y="11084"/>
                  </a:cubicBezTo>
                  <a:cubicBezTo>
                    <a:pt x="7568" y="11071"/>
                    <a:pt x="7607" y="11057"/>
                    <a:pt x="7646" y="11043"/>
                  </a:cubicBezTo>
                  <a:cubicBezTo>
                    <a:pt x="7670" y="11109"/>
                    <a:pt x="7670" y="11109"/>
                    <a:pt x="7670" y="11109"/>
                  </a:cubicBezTo>
                  <a:cubicBezTo>
                    <a:pt x="7631" y="11124"/>
                    <a:pt x="7591" y="11137"/>
                    <a:pt x="7552" y="11151"/>
                  </a:cubicBezTo>
                  <a:close/>
                  <a:moveTo>
                    <a:pt x="3771" y="11106"/>
                  </a:moveTo>
                  <a:cubicBezTo>
                    <a:pt x="3732" y="11092"/>
                    <a:pt x="3693" y="11077"/>
                    <a:pt x="3654" y="11063"/>
                  </a:cubicBezTo>
                  <a:cubicBezTo>
                    <a:pt x="3680" y="10997"/>
                    <a:pt x="3680" y="10997"/>
                    <a:pt x="3680" y="10997"/>
                  </a:cubicBezTo>
                  <a:cubicBezTo>
                    <a:pt x="3718" y="11012"/>
                    <a:pt x="3756" y="11026"/>
                    <a:pt x="3795" y="11040"/>
                  </a:cubicBezTo>
                  <a:lnTo>
                    <a:pt x="3771" y="11106"/>
                  </a:lnTo>
                  <a:close/>
                  <a:moveTo>
                    <a:pt x="7786" y="11066"/>
                  </a:moveTo>
                  <a:cubicBezTo>
                    <a:pt x="7761" y="11000"/>
                    <a:pt x="7761" y="11000"/>
                    <a:pt x="7761" y="11000"/>
                  </a:cubicBezTo>
                  <a:cubicBezTo>
                    <a:pt x="7799" y="10985"/>
                    <a:pt x="7838" y="10970"/>
                    <a:pt x="7875" y="10955"/>
                  </a:cubicBezTo>
                  <a:cubicBezTo>
                    <a:pt x="7902" y="11020"/>
                    <a:pt x="7902" y="11020"/>
                    <a:pt x="7902" y="11020"/>
                  </a:cubicBezTo>
                  <a:cubicBezTo>
                    <a:pt x="7864" y="11035"/>
                    <a:pt x="7825" y="11051"/>
                    <a:pt x="7786" y="11066"/>
                  </a:cubicBezTo>
                  <a:close/>
                  <a:moveTo>
                    <a:pt x="3539" y="11016"/>
                  </a:moveTo>
                  <a:cubicBezTo>
                    <a:pt x="3501" y="11000"/>
                    <a:pt x="3463" y="10984"/>
                    <a:pt x="3425" y="10968"/>
                  </a:cubicBezTo>
                  <a:cubicBezTo>
                    <a:pt x="3453" y="10903"/>
                    <a:pt x="3453" y="10903"/>
                    <a:pt x="3453" y="10903"/>
                  </a:cubicBezTo>
                  <a:cubicBezTo>
                    <a:pt x="3491" y="10920"/>
                    <a:pt x="3528" y="10936"/>
                    <a:pt x="3566" y="10951"/>
                  </a:cubicBezTo>
                  <a:lnTo>
                    <a:pt x="3539" y="11016"/>
                  </a:lnTo>
                  <a:close/>
                  <a:moveTo>
                    <a:pt x="8017" y="10971"/>
                  </a:moveTo>
                  <a:cubicBezTo>
                    <a:pt x="7989" y="10906"/>
                    <a:pt x="7989" y="10906"/>
                    <a:pt x="7989" y="10906"/>
                  </a:cubicBezTo>
                  <a:cubicBezTo>
                    <a:pt x="8026" y="10890"/>
                    <a:pt x="8064" y="10873"/>
                    <a:pt x="8101" y="10856"/>
                  </a:cubicBezTo>
                  <a:cubicBezTo>
                    <a:pt x="8131" y="10920"/>
                    <a:pt x="8131" y="10920"/>
                    <a:pt x="8131" y="10920"/>
                  </a:cubicBezTo>
                  <a:cubicBezTo>
                    <a:pt x="8093" y="10937"/>
                    <a:pt x="8055" y="10954"/>
                    <a:pt x="8017" y="10971"/>
                  </a:cubicBezTo>
                  <a:close/>
                  <a:moveTo>
                    <a:pt x="3312" y="10917"/>
                  </a:moveTo>
                  <a:cubicBezTo>
                    <a:pt x="3275" y="10899"/>
                    <a:pt x="3237" y="10881"/>
                    <a:pt x="3200" y="10863"/>
                  </a:cubicBezTo>
                  <a:cubicBezTo>
                    <a:pt x="3231" y="10800"/>
                    <a:pt x="3231" y="10800"/>
                    <a:pt x="3231" y="10800"/>
                  </a:cubicBezTo>
                  <a:cubicBezTo>
                    <a:pt x="3268" y="10818"/>
                    <a:pt x="3305" y="10836"/>
                    <a:pt x="3342" y="10853"/>
                  </a:cubicBezTo>
                  <a:lnTo>
                    <a:pt x="3312" y="10917"/>
                  </a:lnTo>
                  <a:close/>
                  <a:moveTo>
                    <a:pt x="8243" y="10866"/>
                  </a:moveTo>
                  <a:cubicBezTo>
                    <a:pt x="8212" y="10803"/>
                    <a:pt x="8212" y="10803"/>
                    <a:pt x="8212" y="10803"/>
                  </a:cubicBezTo>
                  <a:cubicBezTo>
                    <a:pt x="8249" y="10785"/>
                    <a:pt x="8285" y="10766"/>
                    <a:pt x="8322" y="10747"/>
                  </a:cubicBezTo>
                  <a:cubicBezTo>
                    <a:pt x="8354" y="10810"/>
                    <a:pt x="8354" y="10810"/>
                    <a:pt x="8354" y="10810"/>
                  </a:cubicBezTo>
                  <a:cubicBezTo>
                    <a:pt x="8317" y="10829"/>
                    <a:pt x="8280" y="10848"/>
                    <a:pt x="8243" y="10866"/>
                  </a:cubicBezTo>
                  <a:close/>
                  <a:moveTo>
                    <a:pt x="3090" y="10807"/>
                  </a:moveTo>
                  <a:cubicBezTo>
                    <a:pt x="3053" y="10788"/>
                    <a:pt x="3017" y="10769"/>
                    <a:pt x="2980" y="10749"/>
                  </a:cubicBezTo>
                  <a:cubicBezTo>
                    <a:pt x="3014" y="10687"/>
                    <a:pt x="3014" y="10687"/>
                    <a:pt x="3014" y="10687"/>
                  </a:cubicBezTo>
                  <a:cubicBezTo>
                    <a:pt x="3050" y="10707"/>
                    <a:pt x="3086" y="10726"/>
                    <a:pt x="3122" y="10745"/>
                  </a:cubicBezTo>
                  <a:lnTo>
                    <a:pt x="3090" y="10807"/>
                  </a:lnTo>
                  <a:close/>
                  <a:moveTo>
                    <a:pt x="8464" y="10751"/>
                  </a:moveTo>
                  <a:cubicBezTo>
                    <a:pt x="8430" y="10690"/>
                    <a:pt x="8430" y="10690"/>
                    <a:pt x="8430" y="10690"/>
                  </a:cubicBezTo>
                  <a:cubicBezTo>
                    <a:pt x="8466" y="10670"/>
                    <a:pt x="8502" y="10650"/>
                    <a:pt x="8538" y="10630"/>
                  </a:cubicBezTo>
                  <a:cubicBezTo>
                    <a:pt x="8573" y="10691"/>
                    <a:pt x="8573" y="10691"/>
                    <a:pt x="8573" y="10691"/>
                  </a:cubicBezTo>
                  <a:cubicBezTo>
                    <a:pt x="8537" y="10711"/>
                    <a:pt x="8501" y="10731"/>
                    <a:pt x="8464" y="10751"/>
                  </a:cubicBezTo>
                  <a:close/>
                  <a:moveTo>
                    <a:pt x="2872" y="10688"/>
                  </a:moveTo>
                  <a:cubicBezTo>
                    <a:pt x="2836" y="10668"/>
                    <a:pt x="2801" y="10647"/>
                    <a:pt x="2765" y="10625"/>
                  </a:cubicBezTo>
                  <a:cubicBezTo>
                    <a:pt x="2802" y="10565"/>
                    <a:pt x="2802" y="10565"/>
                    <a:pt x="2802" y="10565"/>
                  </a:cubicBezTo>
                  <a:cubicBezTo>
                    <a:pt x="2837" y="10586"/>
                    <a:pt x="2872" y="10607"/>
                    <a:pt x="2907" y="10627"/>
                  </a:cubicBezTo>
                  <a:lnTo>
                    <a:pt x="2872" y="10688"/>
                  </a:lnTo>
                  <a:close/>
                  <a:moveTo>
                    <a:pt x="8680" y="10627"/>
                  </a:moveTo>
                  <a:cubicBezTo>
                    <a:pt x="8644" y="10567"/>
                    <a:pt x="8644" y="10567"/>
                    <a:pt x="8644" y="10567"/>
                  </a:cubicBezTo>
                  <a:cubicBezTo>
                    <a:pt x="8679" y="10546"/>
                    <a:pt x="8714" y="10524"/>
                    <a:pt x="8748" y="10502"/>
                  </a:cubicBezTo>
                  <a:cubicBezTo>
                    <a:pt x="8786" y="10562"/>
                    <a:pt x="8786" y="10562"/>
                    <a:pt x="8786" y="10562"/>
                  </a:cubicBezTo>
                  <a:cubicBezTo>
                    <a:pt x="8751" y="10584"/>
                    <a:pt x="8716" y="10606"/>
                    <a:pt x="8680" y="10627"/>
                  </a:cubicBezTo>
                  <a:close/>
                  <a:moveTo>
                    <a:pt x="2660" y="10560"/>
                  </a:moveTo>
                  <a:cubicBezTo>
                    <a:pt x="2625" y="10538"/>
                    <a:pt x="2590" y="10515"/>
                    <a:pt x="2556" y="10492"/>
                  </a:cubicBezTo>
                  <a:cubicBezTo>
                    <a:pt x="2595" y="10434"/>
                    <a:pt x="2595" y="10434"/>
                    <a:pt x="2595" y="10434"/>
                  </a:cubicBezTo>
                  <a:cubicBezTo>
                    <a:pt x="2629" y="10456"/>
                    <a:pt x="2663" y="10478"/>
                    <a:pt x="2698" y="10500"/>
                  </a:cubicBezTo>
                  <a:lnTo>
                    <a:pt x="2660" y="10560"/>
                  </a:lnTo>
                  <a:close/>
                  <a:moveTo>
                    <a:pt x="8890" y="10494"/>
                  </a:moveTo>
                  <a:cubicBezTo>
                    <a:pt x="8851" y="10435"/>
                    <a:pt x="8851" y="10435"/>
                    <a:pt x="8851" y="10435"/>
                  </a:cubicBezTo>
                  <a:cubicBezTo>
                    <a:pt x="8885" y="10413"/>
                    <a:pt x="8919" y="10390"/>
                    <a:pt x="8953" y="10366"/>
                  </a:cubicBezTo>
                  <a:cubicBezTo>
                    <a:pt x="8993" y="10424"/>
                    <a:pt x="8993" y="10424"/>
                    <a:pt x="8993" y="10424"/>
                  </a:cubicBezTo>
                  <a:cubicBezTo>
                    <a:pt x="8959" y="10448"/>
                    <a:pt x="8925" y="10471"/>
                    <a:pt x="8890" y="10494"/>
                  </a:cubicBezTo>
                  <a:close/>
                  <a:moveTo>
                    <a:pt x="2453" y="10422"/>
                  </a:moveTo>
                  <a:cubicBezTo>
                    <a:pt x="2419" y="10399"/>
                    <a:pt x="2386" y="10374"/>
                    <a:pt x="2352" y="10350"/>
                  </a:cubicBezTo>
                  <a:cubicBezTo>
                    <a:pt x="2394" y="10293"/>
                    <a:pt x="2394" y="10293"/>
                    <a:pt x="2394" y="10293"/>
                  </a:cubicBezTo>
                  <a:cubicBezTo>
                    <a:pt x="2427" y="10317"/>
                    <a:pt x="2460" y="10341"/>
                    <a:pt x="2494" y="10364"/>
                  </a:cubicBezTo>
                  <a:lnTo>
                    <a:pt x="2453" y="10422"/>
                  </a:lnTo>
                  <a:close/>
                  <a:moveTo>
                    <a:pt x="9094" y="10352"/>
                  </a:moveTo>
                  <a:cubicBezTo>
                    <a:pt x="9053" y="10295"/>
                    <a:pt x="9053" y="10295"/>
                    <a:pt x="9053" y="10295"/>
                  </a:cubicBezTo>
                  <a:cubicBezTo>
                    <a:pt x="9086" y="10271"/>
                    <a:pt x="9119" y="10246"/>
                    <a:pt x="9151" y="10221"/>
                  </a:cubicBezTo>
                  <a:cubicBezTo>
                    <a:pt x="9194" y="10277"/>
                    <a:pt x="9194" y="10277"/>
                    <a:pt x="9194" y="10277"/>
                  </a:cubicBezTo>
                  <a:cubicBezTo>
                    <a:pt x="9161" y="10303"/>
                    <a:pt x="9128" y="10327"/>
                    <a:pt x="9094" y="10352"/>
                  </a:cubicBezTo>
                  <a:close/>
                  <a:moveTo>
                    <a:pt x="2253" y="10276"/>
                  </a:moveTo>
                  <a:cubicBezTo>
                    <a:pt x="2220" y="10251"/>
                    <a:pt x="2187" y="10225"/>
                    <a:pt x="2155" y="10199"/>
                  </a:cubicBezTo>
                  <a:cubicBezTo>
                    <a:pt x="2199" y="10144"/>
                    <a:pt x="2199" y="10144"/>
                    <a:pt x="2199" y="10144"/>
                  </a:cubicBezTo>
                  <a:cubicBezTo>
                    <a:pt x="2231" y="10170"/>
                    <a:pt x="2263" y="10195"/>
                    <a:pt x="2296" y="10220"/>
                  </a:cubicBezTo>
                  <a:lnTo>
                    <a:pt x="2253" y="10276"/>
                  </a:lnTo>
                  <a:close/>
                  <a:moveTo>
                    <a:pt x="9292" y="10201"/>
                  </a:moveTo>
                  <a:cubicBezTo>
                    <a:pt x="9248" y="10146"/>
                    <a:pt x="9248" y="10146"/>
                    <a:pt x="9248" y="10146"/>
                  </a:cubicBezTo>
                  <a:cubicBezTo>
                    <a:pt x="9280" y="10120"/>
                    <a:pt x="9312" y="10094"/>
                    <a:pt x="9343" y="10068"/>
                  </a:cubicBezTo>
                  <a:cubicBezTo>
                    <a:pt x="9389" y="10122"/>
                    <a:pt x="9389" y="10122"/>
                    <a:pt x="9389" y="10122"/>
                  </a:cubicBezTo>
                  <a:cubicBezTo>
                    <a:pt x="9357" y="10149"/>
                    <a:pt x="9325" y="10175"/>
                    <a:pt x="9292" y="10201"/>
                  </a:cubicBezTo>
                  <a:close/>
                  <a:moveTo>
                    <a:pt x="2059" y="10121"/>
                  </a:moveTo>
                  <a:cubicBezTo>
                    <a:pt x="2027" y="10094"/>
                    <a:pt x="1996" y="10067"/>
                    <a:pt x="1964" y="10040"/>
                  </a:cubicBezTo>
                  <a:cubicBezTo>
                    <a:pt x="2011" y="9987"/>
                    <a:pt x="2011" y="9987"/>
                    <a:pt x="2011" y="9987"/>
                  </a:cubicBezTo>
                  <a:cubicBezTo>
                    <a:pt x="2041" y="10014"/>
                    <a:pt x="2073" y="10041"/>
                    <a:pt x="2104" y="10067"/>
                  </a:cubicBezTo>
                  <a:lnTo>
                    <a:pt x="2059" y="10121"/>
                  </a:lnTo>
                  <a:close/>
                  <a:moveTo>
                    <a:pt x="9483" y="10042"/>
                  </a:moveTo>
                  <a:cubicBezTo>
                    <a:pt x="9437" y="9989"/>
                    <a:pt x="9437" y="9989"/>
                    <a:pt x="9437" y="9989"/>
                  </a:cubicBezTo>
                  <a:cubicBezTo>
                    <a:pt x="9468" y="9962"/>
                    <a:pt x="9498" y="9934"/>
                    <a:pt x="9529" y="9907"/>
                  </a:cubicBezTo>
                  <a:cubicBezTo>
                    <a:pt x="9576" y="9959"/>
                    <a:pt x="9576" y="9959"/>
                    <a:pt x="9576" y="9959"/>
                  </a:cubicBezTo>
                  <a:cubicBezTo>
                    <a:pt x="9545" y="9987"/>
                    <a:pt x="9514" y="10014"/>
                    <a:pt x="9483" y="10042"/>
                  </a:cubicBezTo>
                  <a:close/>
                  <a:moveTo>
                    <a:pt x="1872" y="9958"/>
                  </a:moveTo>
                  <a:cubicBezTo>
                    <a:pt x="1841" y="9930"/>
                    <a:pt x="1811" y="9902"/>
                    <a:pt x="1781" y="9873"/>
                  </a:cubicBezTo>
                  <a:cubicBezTo>
                    <a:pt x="1829" y="9822"/>
                    <a:pt x="1829" y="9822"/>
                    <a:pt x="1829" y="9822"/>
                  </a:cubicBezTo>
                  <a:cubicBezTo>
                    <a:pt x="1859" y="9850"/>
                    <a:pt x="1889" y="9878"/>
                    <a:pt x="1919" y="9906"/>
                  </a:cubicBezTo>
                  <a:lnTo>
                    <a:pt x="1872" y="9958"/>
                  </a:lnTo>
                  <a:close/>
                  <a:moveTo>
                    <a:pt x="9667" y="9874"/>
                  </a:moveTo>
                  <a:cubicBezTo>
                    <a:pt x="9619" y="9823"/>
                    <a:pt x="9619" y="9823"/>
                    <a:pt x="9619" y="9823"/>
                  </a:cubicBezTo>
                  <a:cubicBezTo>
                    <a:pt x="9648" y="9795"/>
                    <a:pt x="9678" y="9767"/>
                    <a:pt x="9707" y="9738"/>
                  </a:cubicBezTo>
                  <a:cubicBezTo>
                    <a:pt x="9756" y="9788"/>
                    <a:pt x="9756" y="9788"/>
                    <a:pt x="9756" y="9788"/>
                  </a:cubicBezTo>
                  <a:cubicBezTo>
                    <a:pt x="9727" y="9817"/>
                    <a:pt x="9697" y="9846"/>
                    <a:pt x="9667" y="9874"/>
                  </a:cubicBezTo>
                  <a:close/>
                  <a:moveTo>
                    <a:pt x="1692" y="9786"/>
                  </a:moveTo>
                  <a:cubicBezTo>
                    <a:pt x="1662" y="9757"/>
                    <a:pt x="1633" y="9728"/>
                    <a:pt x="1604" y="9698"/>
                  </a:cubicBezTo>
                  <a:cubicBezTo>
                    <a:pt x="1655" y="9649"/>
                    <a:pt x="1655" y="9649"/>
                    <a:pt x="1655" y="9649"/>
                  </a:cubicBezTo>
                  <a:cubicBezTo>
                    <a:pt x="1683" y="9679"/>
                    <a:pt x="1712" y="9708"/>
                    <a:pt x="1741" y="9736"/>
                  </a:cubicBezTo>
                  <a:lnTo>
                    <a:pt x="1692" y="9786"/>
                  </a:lnTo>
                  <a:close/>
                  <a:moveTo>
                    <a:pt x="9843" y="9699"/>
                  </a:moveTo>
                  <a:cubicBezTo>
                    <a:pt x="9793" y="9650"/>
                    <a:pt x="9793" y="9650"/>
                    <a:pt x="9793" y="9650"/>
                  </a:cubicBezTo>
                  <a:cubicBezTo>
                    <a:pt x="9821" y="9621"/>
                    <a:pt x="9849" y="9591"/>
                    <a:pt x="9877" y="9561"/>
                  </a:cubicBezTo>
                  <a:cubicBezTo>
                    <a:pt x="9929" y="9609"/>
                    <a:pt x="9929" y="9609"/>
                    <a:pt x="9929" y="9609"/>
                  </a:cubicBezTo>
                  <a:cubicBezTo>
                    <a:pt x="9901" y="9639"/>
                    <a:pt x="9872" y="9669"/>
                    <a:pt x="9843" y="9699"/>
                  </a:cubicBezTo>
                  <a:close/>
                  <a:moveTo>
                    <a:pt x="1519" y="9608"/>
                  </a:moveTo>
                  <a:cubicBezTo>
                    <a:pt x="1491" y="9577"/>
                    <a:pt x="1463" y="9546"/>
                    <a:pt x="1436" y="9515"/>
                  </a:cubicBezTo>
                  <a:cubicBezTo>
                    <a:pt x="1488" y="9469"/>
                    <a:pt x="1488" y="9469"/>
                    <a:pt x="1488" y="9469"/>
                  </a:cubicBezTo>
                  <a:cubicBezTo>
                    <a:pt x="1515" y="9499"/>
                    <a:pt x="1543" y="9530"/>
                    <a:pt x="1571" y="9560"/>
                  </a:cubicBezTo>
                  <a:lnTo>
                    <a:pt x="1519" y="9608"/>
                  </a:lnTo>
                  <a:close/>
                  <a:moveTo>
                    <a:pt x="10012" y="9517"/>
                  </a:moveTo>
                  <a:cubicBezTo>
                    <a:pt x="9959" y="9470"/>
                    <a:pt x="9959" y="9470"/>
                    <a:pt x="9959" y="9470"/>
                  </a:cubicBezTo>
                  <a:cubicBezTo>
                    <a:pt x="9987" y="9440"/>
                    <a:pt x="10013" y="9409"/>
                    <a:pt x="10040" y="9377"/>
                  </a:cubicBezTo>
                  <a:cubicBezTo>
                    <a:pt x="10093" y="9423"/>
                    <a:pt x="10093" y="9423"/>
                    <a:pt x="10093" y="9423"/>
                  </a:cubicBezTo>
                  <a:cubicBezTo>
                    <a:pt x="10067" y="9454"/>
                    <a:pt x="10040" y="9486"/>
                    <a:pt x="10012" y="9517"/>
                  </a:cubicBezTo>
                  <a:close/>
                  <a:moveTo>
                    <a:pt x="1354" y="9421"/>
                  </a:moveTo>
                  <a:cubicBezTo>
                    <a:pt x="1328" y="9390"/>
                    <a:pt x="1301" y="9358"/>
                    <a:pt x="1275" y="9326"/>
                  </a:cubicBezTo>
                  <a:cubicBezTo>
                    <a:pt x="1330" y="9281"/>
                    <a:pt x="1330" y="9281"/>
                    <a:pt x="1330" y="9281"/>
                  </a:cubicBezTo>
                  <a:cubicBezTo>
                    <a:pt x="1355" y="9313"/>
                    <a:pt x="1382" y="9345"/>
                    <a:pt x="1408" y="9376"/>
                  </a:cubicBezTo>
                  <a:lnTo>
                    <a:pt x="1354" y="9421"/>
                  </a:lnTo>
                  <a:close/>
                  <a:moveTo>
                    <a:pt x="10173" y="9327"/>
                  </a:moveTo>
                  <a:cubicBezTo>
                    <a:pt x="10118" y="9283"/>
                    <a:pt x="10118" y="9283"/>
                    <a:pt x="10118" y="9283"/>
                  </a:cubicBezTo>
                  <a:cubicBezTo>
                    <a:pt x="10144" y="9251"/>
                    <a:pt x="10169" y="9219"/>
                    <a:pt x="10194" y="9187"/>
                  </a:cubicBezTo>
                  <a:cubicBezTo>
                    <a:pt x="10250" y="9230"/>
                    <a:pt x="10250" y="9230"/>
                    <a:pt x="10250" y="9230"/>
                  </a:cubicBezTo>
                  <a:cubicBezTo>
                    <a:pt x="10224" y="9263"/>
                    <a:pt x="10199" y="9295"/>
                    <a:pt x="10173" y="9327"/>
                  </a:cubicBezTo>
                  <a:close/>
                  <a:moveTo>
                    <a:pt x="1198" y="9228"/>
                  </a:moveTo>
                  <a:cubicBezTo>
                    <a:pt x="1172" y="9195"/>
                    <a:pt x="1147" y="9162"/>
                    <a:pt x="1123" y="9129"/>
                  </a:cubicBezTo>
                  <a:cubicBezTo>
                    <a:pt x="1179" y="9087"/>
                    <a:pt x="1179" y="9087"/>
                    <a:pt x="1179" y="9087"/>
                  </a:cubicBezTo>
                  <a:cubicBezTo>
                    <a:pt x="1204" y="9120"/>
                    <a:pt x="1228" y="9153"/>
                    <a:pt x="1253" y="9185"/>
                  </a:cubicBezTo>
                  <a:lnTo>
                    <a:pt x="1198" y="9228"/>
                  </a:lnTo>
                  <a:close/>
                  <a:moveTo>
                    <a:pt x="10325" y="9131"/>
                  </a:moveTo>
                  <a:cubicBezTo>
                    <a:pt x="10268" y="9089"/>
                    <a:pt x="10268" y="9089"/>
                    <a:pt x="10268" y="9089"/>
                  </a:cubicBezTo>
                  <a:cubicBezTo>
                    <a:pt x="10293" y="9056"/>
                    <a:pt x="10317" y="9023"/>
                    <a:pt x="10340" y="8990"/>
                  </a:cubicBezTo>
                  <a:cubicBezTo>
                    <a:pt x="10398" y="9031"/>
                    <a:pt x="10398" y="9031"/>
                    <a:pt x="10398" y="9031"/>
                  </a:cubicBezTo>
                  <a:cubicBezTo>
                    <a:pt x="10374" y="9064"/>
                    <a:pt x="10350" y="9098"/>
                    <a:pt x="10325" y="9131"/>
                  </a:cubicBezTo>
                  <a:close/>
                  <a:moveTo>
                    <a:pt x="1050" y="9028"/>
                  </a:moveTo>
                  <a:cubicBezTo>
                    <a:pt x="1026" y="8994"/>
                    <a:pt x="1002" y="8960"/>
                    <a:pt x="979" y="8926"/>
                  </a:cubicBezTo>
                  <a:cubicBezTo>
                    <a:pt x="1037" y="8886"/>
                    <a:pt x="1037" y="8886"/>
                    <a:pt x="1037" y="8886"/>
                  </a:cubicBezTo>
                  <a:cubicBezTo>
                    <a:pt x="1060" y="8920"/>
                    <a:pt x="1083" y="8954"/>
                    <a:pt x="1107" y="8987"/>
                  </a:cubicBezTo>
                  <a:lnTo>
                    <a:pt x="1050" y="9028"/>
                  </a:lnTo>
                  <a:close/>
                  <a:moveTo>
                    <a:pt x="10468" y="8929"/>
                  </a:moveTo>
                  <a:cubicBezTo>
                    <a:pt x="10410" y="8889"/>
                    <a:pt x="10410" y="8889"/>
                    <a:pt x="10410" y="8889"/>
                  </a:cubicBezTo>
                  <a:cubicBezTo>
                    <a:pt x="10433" y="8855"/>
                    <a:pt x="10456" y="8821"/>
                    <a:pt x="10478" y="8787"/>
                  </a:cubicBezTo>
                  <a:cubicBezTo>
                    <a:pt x="10537" y="8825"/>
                    <a:pt x="10537" y="8825"/>
                    <a:pt x="10537" y="8825"/>
                  </a:cubicBezTo>
                  <a:cubicBezTo>
                    <a:pt x="10514" y="8860"/>
                    <a:pt x="10492" y="8894"/>
                    <a:pt x="10468" y="8929"/>
                  </a:cubicBezTo>
                  <a:close/>
                  <a:moveTo>
                    <a:pt x="910" y="8822"/>
                  </a:moveTo>
                  <a:cubicBezTo>
                    <a:pt x="888" y="8787"/>
                    <a:pt x="866" y="8752"/>
                    <a:pt x="844" y="8717"/>
                  </a:cubicBezTo>
                  <a:cubicBezTo>
                    <a:pt x="904" y="8680"/>
                    <a:pt x="904" y="8680"/>
                    <a:pt x="904" y="8680"/>
                  </a:cubicBezTo>
                  <a:cubicBezTo>
                    <a:pt x="925" y="8715"/>
                    <a:pt x="947" y="8749"/>
                    <a:pt x="969" y="8784"/>
                  </a:cubicBezTo>
                  <a:lnTo>
                    <a:pt x="910" y="8822"/>
                  </a:lnTo>
                  <a:close/>
                  <a:moveTo>
                    <a:pt x="10603" y="8720"/>
                  </a:moveTo>
                  <a:cubicBezTo>
                    <a:pt x="10543" y="8683"/>
                    <a:pt x="10543" y="8683"/>
                    <a:pt x="10543" y="8683"/>
                  </a:cubicBezTo>
                  <a:cubicBezTo>
                    <a:pt x="10565" y="8649"/>
                    <a:pt x="10586" y="8614"/>
                    <a:pt x="10606" y="8578"/>
                  </a:cubicBezTo>
                  <a:cubicBezTo>
                    <a:pt x="10667" y="8614"/>
                    <a:pt x="10667" y="8614"/>
                    <a:pt x="10667" y="8614"/>
                  </a:cubicBezTo>
                  <a:cubicBezTo>
                    <a:pt x="10646" y="8650"/>
                    <a:pt x="10625" y="8685"/>
                    <a:pt x="10603" y="8720"/>
                  </a:cubicBezTo>
                  <a:close/>
                  <a:moveTo>
                    <a:pt x="780" y="8610"/>
                  </a:moveTo>
                  <a:cubicBezTo>
                    <a:pt x="759" y="8574"/>
                    <a:pt x="738" y="8538"/>
                    <a:pt x="718" y="8502"/>
                  </a:cubicBezTo>
                  <a:cubicBezTo>
                    <a:pt x="780" y="8468"/>
                    <a:pt x="780" y="8468"/>
                    <a:pt x="780" y="8468"/>
                  </a:cubicBezTo>
                  <a:cubicBezTo>
                    <a:pt x="800" y="8503"/>
                    <a:pt x="820" y="8539"/>
                    <a:pt x="841" y="8574"/>
                  </a:cubicBezTo>
                  <a:lnTo>
                    <a:pt x="780" y="8610"/>
                  </a:lnTo>
                  <a:close/>
                  <a:moveTo>
                    <a:pt x="10728" y="8506"/>
                  </a:moveTo>
                  <a:cubicBezTo>
                    <a:pt x="10667" y="8472"/>
                    <a:pt x="10667" y="8472"/>
                    <a:pt x="10667" y="8472"/>
                  </a:cubicBezTo>
                  <a:cubicBezTo>
                    <a:pt x="10687" y="8436"/>
                    <a:pt x="10706" y="8400"/>
                    <a:pt x="10725" y="8364"/>
                  </a:cubicBezTo>
                  <a:cubicBezTo>
                    <a:pt x="10788" y="8397"/>
                    <a:pt x="10788" y="8397"/>
                    <a:pt x="10788" y="8397"/>
                  </a:cubicBezTo>
                  <a:cubicBezTo>
                    <a:pt x="10768" y="8434"/>
                    <a:pt x="10748" y="8470"/>
                    <a:pt x="10728" y="8506"/>
                  </a:cubicBezTo>
                  <a:close/>
                  <a:moveTo>
                    <a:pt x="659" y="8392"/>
                  </a:moveTo>
                  <a:cubicBezTo>
                    <a:pt x="640" y="8355"/>
                    <a:pt x="621" y="8319"/>
                    <a:pt x="602" y="8281"/>
                  </a:cubicBezTo>
                  <a:cubicBezTo>
                    <a:pt x="665" y="8250"/>
                    <a:pt x="665" y="8250"/>
                    <a:pt x="665" y="8250"/>
                  </a:cubicBezTo>
                  <a:cubicBezTo>
                    <a:pt x="683" y="8287"/>
                    <a:pt x="702" y="8323"/>
                    <a:pt x="721" y="8359"/>
                  </a:cubicBezTo>
                  <a:lnTo>
                    <a:pt x="659" y="8392"/>
                  </a:lnTo>
                  <a:close/>
                  <a:moveTo>
                    <a:pt x="10844" y="8287"/>
                  </a:moveTo>
                  <a:cubicBezTo>
                    <a:pt x="10781" y="8255"/>
                    <a:pt x="10781" y="8255"/>
                    <a:pt x="10781" y="8255"/>
                  </a:cubicBezTo>
                  <a:cubicBezTo>
                    <a:pt x="10800" y="8219"/>
                    <a:pt x="10818" y="8182"/>
                    <a:pt x="10835" y="8145"/>
                  </a:cubicBezTo>
                  <a:cubicBezTo>
                    <a:pt x="10899" y="8176"/>
                    <a:pt x="10899" y="8176"/>
                    <a:pt x="10899" y="8176"/>
                  </a:cubicBezTo>
                  <a:cubicBezTo>
                    <a:pt x="10881" y="8213"/>
                    <a:pt x="10863" y="8250"/>
                    <a:pt x="10844" y="8287"/>
                  </a:cubicBezTo>
                  <a:close/>
                  <a:moveTo>
                    <a:pt x="547" y="8169"/>
                  </a:moveTo>
                  <a:cubicBezTo>
                    <a:pt x="530" y="8132"/>
                    <a:pt x="512" y="8094"/>
                    <a:pt x="495" y="8056"/>
                  </a:cubicBezTo>
                  <a:cubicBezTo>
                    <a:pt x="560" y="8028"/>
                    <a:pt x="560" y="8028"/>
                    <a:pt x="560" y="8028"/>
                  </a:cubicBezTo>
                  <a:cubicBezTo>
                    <a:pt x="576" y="8065"/>
                    <a:pt x="594" y="8102"/>
                    <a:pt x="611" y="8139"/>
                  </a:cubicBezTo>
                  <a:lnTo>
                    <a:pt x="547" y="8169"/>
                  </a:lnTo>
                  <a:close/>
                  <a:moveTo>
                    <a:pt x="10951" y="8063"/>
                  </a:moveTo>
                  <a:cubicBezTo>
                    <a:pt x="10886" y="8034"/>
                    <a:pt x="10886" y="8034"/>
                    <a:pt x="10886" y="8034"/>
                  </a:cubicBezTo>
                  <a:cubicBezTo>
                    <a:pt x="10903" y="7997"/>
                    <a:pt x="10919" y="7960"/>
                    <a:pt x="10935" y="7922"/>
                  </a:cubicBezTo>
                  <a:cubicBezTo>
                    <a:pt x="11000" y="7950"/>
                    <a:pt x="11000" y="7950"/>
                    <a:pt x="11000" y="7950"/>
                  </a:cubicBezTo>
                  <a:cubicBezTo>
                    <a:pt x="10984" y="7988"/>
                    <a:pt x="10967" y="8025"/>
                    <a:pt x="10951" y="8063"/>
                  </a:cubicBezTo>
                  <a:close/>
                  <a:moveTo>
                    <a:pt x="446" y="7942"/>
                  </a:moveTo>
                  <a:cubicBezTo>
                    <a:pt x="430" y="7904"/>
                    <a:pt x="414" y="7865"/>
                    <a:pt x="399" y="7826"/>
                  </a:cubicBezTo>
                  <a:cubicBezTo>
                    <a:pt x="464" y="7801"/>
                    <a:pt x="464" y="7801"/>
                    <a:pt x="464" y="7801"/>
                  </a:cubicBezTo>
                  <a:cubicBezTo>
                    <a:pt x="479" y="7839"/>
                    <a:pt x="495" y="7877"/>
                    <a:pt x="511" y="7915"/>
                  </a:cubicBezTo>
                  <a:lnTo>
                    <a:pt x="446" y="7942"/>
                  </a:lnTo>
                  <a:close/>
                  <a:moveTo>
                    <a:pt x="11047" y="7835"/>
                  </a:moveTo>
                  <a:cubicBezTo>
                    <a:pt x="10982" y="7809"/>
                    <a:pt x="10982" y="7809"/>
                    <a:pt x="10982" y="7809"/>
                  </a:cubicBezTo>
                  <a:cubicBezTo>
                    <a:pt x="10997" y="7771"/>
                    <a:pt x="11011" y="7733"/>
                    <a:pt x="11026" y="7694"/>
                  </a:cubicBezTo>
                  <a:cubicBezTo>
                    <a:pt x="11092" y="7719"/>
                    <a:pt x="11092" y="7719"/>
                    <a:pt x="11092" y="7719"/>
                  </a:cubicBezTo>
                  <a:cubicBezTo>
                    <a:pt x="11077" y="7758"/>
                    <a:pt x="11062" y="7796"/>
                    <a:pt x="11047" y="7835"/>
                  </a:cubicBezTo>
                  <a:close/>
                  <a:moveTo>
                    <a:pt x="354" y="7710"/>
                  </a:moveTo>
                  <a:cubicBezTo>
                    <a:pt x="340" y="7671"/>
                    <a:pt x="326" y="7632"/>
                    <a:pt x="312" y="7592"/>
                  </a:cubicBezTo>
                  <a:cubicBezTo>
                    <a:pt x="379" y="7569"/>
                    <a:pt x="379" y="7569"/>
                    <a:pt x="379" y="7569"/>
                  </a:cubicBezTo>
                  <a:cubicBezTo>
                    <a:pt x="392" y="7608"/>
                    <a:pt x="406" y="7647"/>
                    <a:pt x="420" y="7685"/>
                  </a:cubicBezTo>
                  <a:lnTo>
                    <a:pt x="354" y="7710"/>
                  </a:lnTo>
                  <a:close/>
                  <a:moveTo>
                    <a:pt x="11134" y="7602"/>
                  </a:moveTo>
                  <a:cubicBezTo>
                    <a:pt x="11067" y="7579"/>
                    <a:pt x="11067" y="7579"/>
                    <a:pt x="11067" y="7579"/>
                  </a:cubicBezTo>
                  <a:cubicBezTo>
                    <a:pt x="11081" y="7540"/>
                    <a:pt x="11094" y="7501"/>
                    <a:pt x="11106" y="7463"/>
                  </a:cubicBezTo>
                  <a:cubicBezTo>
                    <a:pt x="11173" y="7484"/>
                    <a:pt x="11173" y="7484"/>
                    <a:pt x="11173" y="7484"/>
                  </a:cubicBezTo>
                  <a:cubicBezTo>
                    <a:pt x="11160" y="7524"/>
                    <a:pt x="11147" y="7563"/>
                    <a:pt x="11134" y="7602"/>
                  </a:cubicBezTo>
                  <a:close/>
                  <a:moveTo>
                    <a:pt x="273" y="7474"/>
                  </a:moveTo>
                  <a:cubicBezTo>
                    <a:pt x="260" y="7435"/>
                    <a:pt x="248" y="7395"/>
                    <a:pt x="236" y="7355"/>
                  </a:cubicBezTo>
                  <a:cubicBezTo>
                    <a:pt x="304" y="7335"/>
                    <a:pt x="304" y="7335"/>
                    <a:pt x="304" y="7335"/>
                  </a:cubicBezTo>
                  <a:cubicBezTo>
                    <a:pt x="315" y="7375"/>
                    <a:pt x="327" y="7414"/>
                    <a:pt x="340" y="7453"/>
                  </a:cubicBezTo>
                  <a:lnTo>
                    <a:pt x="273" y="7474"/>
                  </a:lnTo>
                  <a:close/>
                  <a:moveTo>
                    <a:pt x="11210" y="7365"/>
                  </a:moveTo>
                  <a:cubicBezTo>
                    <a:pt x="11143" y="7345"/>
                    <a:pt x="11143" y="7345"/>
                    <a:pt x="11143" y="7345"/>
                  </a:cubicBezTo>
                  <a:cubicBezTo>
                    <a:pt x="11154" y="7306"/>
                    <a:pt x="11166" y="7267"/>
                    <a:pt x="11176" y="7227"/>
                  </a:cubicBezTo>
                  <a:cubicBezTo>
                    <a:pt x="11244" y="7246"/>
                    <a:pt x="11244" y="7246"/>
                    <a:pt x="11244" y="7246"/>
                  </a:cubicBezTo>
                  <a:cubicBezTo>
                    <a:pt x="11233" y="7286"/>
                    <a:pt x="11222" y="7326"/>
                    <a:pt x="11210" y="7365"/>
                  </a:cubicBezTo>
                  <a:close/>
                  <a:moveTo>
                    <a:pt x="202" y="7236"/>
                  </a:moveTo>
                  <a:cubicBezTo>
                    <a:pt x="191" y="7196"/>
                    <a:pt x="181" y="7156"/>
                    <a:pt x="171" y="7116"/>
                  </a:cubicBezTo>
                  <a:cubicBezTo>
                    <a:pt x="239" y="7098"/>
                    <a:pt x="239" y="7098"/>
                    <a:pt x="239" y="7098"/>
                  </a:cubicBezTo>
                  <a:cubicBezTo>
                    <a:pt x="249" y="7138"/>
                    <a:pt x="259" y="7178"/>
                    <a:pt x="270" y="7217"/>
                  </a:cubicBezTo>
                  <a:lnTo>
                    <a:pt x="202" y="7236"/>
                  </a:lnTo>
                  <a:close/>
                  <a:moveTo>
                    <a:pt x="11276" y="7126"/>
                  </a:moveTo>
                  <a:cubicBezTo>
                    <a:pt x="11208" y="7109"/>
                    <a:pt x="11208" y="7109"/>
                    <a:pt x="11208" y="7109"/>
                  </a:cubicBezTo>
                  <a:cubicBezTo>
                    <a:pt x="11218" y="7069"/>
                    <a:pt x="11227" y="7029"/>
                    <a:pt x="11236" y="6989"/>
                  </a:cubicBezTo>
                  <a:cubicBezTo>
                    <a:pt x="11305" y="7005"/>
                    <a:pt x="11305" y="7005"/>
                    <a:pt x="11305" y="7005"/>
                  </a:cubicBezTo>
                  <a:cubicBezTo>
                    <a:pt x="11296" y="7045"/>
                    <a:pt x="11286" y="7086"/>
                    <a:pt x="11276" y="7126"/>
                  </a:cubicBezTo>
                  <a:close/>
                  <a:moveTo>
                    <a:pt x="142" y="6995"/>
                  </a:moveTo>
                  <a:cubicBezTo>
                    <a:pt x="133" y="6954"/>
                    <a:pt x="124" y="6914"/>
                    <a:pt x="116" y="6873"/>
                  </a:cubicBezTo>
                  <a:cubicBezTo>
                    <a:pt x="185" y="6859"/>
                    <a:pt x="185" y="6859"/>
                    <a:pt x="185" y="6859"/>
                  </a:cubicBezTo>
                  <a:cubicBezTo>
                    <a:pt x="193" y="6899"/>
                    <a:pt x="201" y="6939"/>
                    <a:pt x="211" y="6979"/>
                  </a:cubicBezTo>
                  <a:lnTo>
                    <a:pt x="142" y="6995"/>
                  </a:lnTo>
                  <a:close/>
                  <a:moveTo>
                    <a:pt x="11331" y="6883"/>
                  </a:moveTo>
                  <a:cubicBezTo>
                    <a:pt x="11262" y="6869"/>
                    <a:pt x="11262" y="6869"/>
                    <a:pt x="11262" y="6869"/>
                  </a:cubicBezTo>
                  <a:cubicBezTo>
                    <a:pt x="11271" y="6829"/>
                    <a:pt x="11278" y="6789"/>
                    <a:pt x="11286" y="6749"/>
                  </a:cubicBezTo>
                  <a:cubicBezTo>
                    <a:pt x="11355" y="6761"/>
                    <a:pt x="11355" y="6761"/>
                    <a:pt x="11355" y="6761"/>
                  </a:cubicBezTo>
                  <a:cubicBezTo>
                    <a:pt x="11347" y="6802"/>
                    <a:pt x="11340" y="6843"/>
                    <a:pt x="11331" y="6883"/>
                  </a:cubicBezTo>
                  <a:close/>
                  <a:moveTo>
                    <a:pt x="92" y="6751"/>
                  </a:moveTo>
                  <a:cubicBezTo>
                    <a:pt x="85" y="6710"/>
                    <a:pt x="78" y="6670"/>
                    <a:pt x="71" y="6628"/>
                  </a:cubicBezTo>
                  <a:cubicBezTo>
                    <a:pt x="141" y="6617"/>
                    <a:pt x="141" y="6617"/>
                    <a:pt x="141" y="6617"/>
                  </a:cubicBezTo>
                  <a:cubicBezTo>
                    <a:pt x="147" y="6658"/>
                    <a:pt x="154" y="6698"/>
                    <a:pt x="162" y="6739"/>
                  </a:cubicBezTo>
                  <a:lnTo>
                    <a:pt x="92" y="6751"/>
                  </a:lnTo>
                  <a:close/>
                  <a:moveTo>
                    <a:pt x="11376" y="6639"/>
                  </a:moveTo>
                  <a:cubicBezTo>
                    <a:pt x="11307" y="6628"/>
                    <a:pt x="11307" y="6628"/>
                    <a:pt x="11307" y="6628"/>
                  </a:cubicBezTo>
                  <a:cubicBezTo>
                    <a:pt x="11313" y="6587"/>
                    <a:pt x="11319" y="6547"/>
                    <a:pt x="11325" y="6506"/>
                  </a:cubicBezTo>
                  <a:cubicBezTo>
                    <a:pt x="11394" y="6516"/>
                    <a:pt x="11394" y="6516"/>
                    <a:pt x="11394" y="6516"/>
                  </a:cubicBezTo>
                  <a:cubicBezTo>
                    <a:pt x="11389" y="6557"/>
                    <a:pt x="11383" y="6598"/>
                    <a:pt x="11376" y="6639"/>
                  </a:cubicBezTo>
                  <a:close/>
                  <a:moveTo>
                    <a:pt x="53" y="6506"/>
                  </a:moveTo>
                  <a:cubicBezTo>
                    <a:pt x="48" y="6465"/>
                    <a:pt x="43" y="6423"/>
                    <a:pt x="38" y="6382"/>
                  </a:cubicBezTo>
                  <a:cubicBezTo>
                    <a:pt x="108" y="6374"/>
                    <a:pt x="108" y="6374"/>
                    <a:pt x="108" y="6374"/>
                  </a:cubicBezTo>
                  <a:cubicBezTo>
                    <a:pt x="112" y="6415"/>
                    <a:pt x="118" y="6456"/>
                    <a:pt x="123" y="6496"/>
                  </a:cubicBezTo>
                  <a:lnTo>
                    <a:pt x="53" y="6506"/>
                  </a:lnTo>
                  <a:close/>
                  <a:moveTo>
                    <a:pt x="11410" y="6393"/>
                  </a:moveTo>
                  <a:cubicBezTo>
                    <a:pt x="11340" y="6385"/>
                    <a:pt x="11340" y="6385"/>
                    <a:pt x="11340" y="6385"/>
                  </a:cubicBezTo>
                  <a:cubicBezTo>
                    <a:pt x="11345" y="6344"/>
                    <a:pt x="11349" y="6303"/>
                    <a:pt x="11353" y="6262"/>
                  </a:cubicBezTo>
                  <a:cubicBezTo>
                    <a:pt x="11423" y="6269"/>
                    <a:pt x="11423" y="6269"/>
                    <a:pt x="11423" y="6269"/>
                  </a:cubicBezTo>
                  <a:cubicBezTo>
                    <a:pt x="11419" y="6310"/>
                    <a:pt x="11415" y="6352"/>
                    <a:pt x="11410" y="6393"/>
                  </a:cubicBezTo>
                  <a:close/>
                  <a:moveTo>
                    <a:pt x="25" y="6259"/>
                  </a:moveTo>
                  <a:cubicBezTo>
                    <a:pt x="21" y="6217"/>
                    <a:pt x="18" y="6176"/>
                    <a:pt x="15" y="6135"/>
                  </a:cubicBezTo>
                  <a:cubicBezTo>
                    <a:pt x="85" y="6130"/>
                    <a:pt x="85" y="6130"/>
                    <a:pt x="85" y="6130"/>
                  </a:cubicBezTo>
                  <a:cubicBezTo>
                    <a:pt x="88" y="6171"/>
                    <a:pt x="91" y="6211"/>
                    <a:pt x="95" y="6252"/>
                  </a:cubicBezTo>
                  <a:lnTo>
                    <a:pt x="25" y="6259"/>
                  </a:lnTo>
                  <a:close/>
                  <a:moveTo>
                    <a:pt x="11433" y="6145"/>
                  </a:moveTo>
                  <a:cubicBezTo>
                    <a:pt x="11363" y="6140"/>
                    <a:pt x="11363" y="6140"/>
                    <a:pt x="11363" y="6140"/>
                  </a:cubicBezTo>
                  <a:cubicBezTo>
                    <a:pt x="11366" y="6099"/>
                    <a:pt x="11369" y="6059"/>
                    <a:pt x="11371" y="6018"/>
                  </a:cubicBezTo>
                  <a:cubicBezTo>
                    <a:pt x="11441" y="6021"/>
                    <a:pt x="11441" y="6021"/>
                    <a:pt x="11441" y="6021"/>
                  </a:cubicBezTo>
                  <a:cubicBezTo>
                    <a:pt x="11439" y="6063"/>
                    <a:pt x="11436" y="6104"/>
                    <a:pt x="11433" y="6145"/>
                  </a:cubicBezTo>
                  <a:close/>
                  <a:moveTo>
                    <a:pt x="7" y="6011"/>
                  </a:moveTo>
                  <a:cubicBezTo>
                    <a:pt x="5" y="5969"/>
                    <a:pt x="4" y="5928"/>
                    <a:pt x="3" y="5886"/>
                  </a:cubicBezTo>
                  <a:cubicBezTo>
                    <a:pt x="73" y="5885"/>
                    <a:pt x="73" y="5885"/>
                    <a:pt x="73" y="5885"/>
                  </a:cubicBezTo>
                  <a:cubicBezTo>
                    <a:pt x="74" y="5926"/>
                    <a:pt x="76" y="5966"/>
                    <a:pt x="78" y="6007"/>
                  </a:cubicBezTo>
                  <a:lnTo>
                    <a:pt x="7" y="6011"/>
                  </a:lnTo>
                  <a:close/>
                  <a:moveTo>
                    <a:pt x="11446" y="5897"/>
                  </a:moveTo>
                  <a:cubicBezTo>
                    <a:pt x="11376" y="5895"/>
                    <a:pt x="11376" y="5895"/>
                    <a:pt x="11376" y="5895"/>
                  </a:cubicBezTo>
                  <a:cubicBezTo>
                    <a:pt x="11377" y="5854"/>
                    <a:pt x="11378" y="5813"/>
                    <a:pt x="11378" y="5772"/>
                  </a:cubicBezTo>
                  <a:cubicBezTo>
                    <a:pt x="11448" y="5773"/>
                    <a:pt x="11448" y="5773"/>
                    <a:pt x="11448" y="5773"/>
                  </a:cubicBezTo>
                  <a:cubicBezTo>
                    <a:pt x="11448" y="5814"/>
                    <a:pt x="11447" y="5856"/>
                    <a:pt x="11446" y="5897"/>
                  </a:cubicBezTo>
                  <a:close/>
                  <a:moveTo>
                    <a:pt x="1" y="5762"/>
                  </a:moveTo>
                  <a:cubicBezTo>
                    <a:pt x="0" y="5724"/>
                    <a:pt x="0" y="5724"/>
                    <a:pt x="0" y="5724"/>
                  </a:cubicBezTo>
                  <a:cubicBezTo>
                    <a:pt x="0" y="5695"/>
                    <a:pt x="1" y="5667"/>
                    <a:pt x="1" y="5638"/>
                  </a:cubicBezTo>
                  <a:cubicBezTo>
                    <a:pt x="71" y="5639"/>
                    <a:pt x="71" y="5639"/>
                    <a:pt x="71" y="5639"/>
                  </a:cubicBezTo>
                  <a:cubicBezTo>
                    <a:pt x="71" y="5667"/>
                    <a:pt x="71" y="5696"/>
                    <a:pt x="71" y="5724"/>
                  </a:cubicBezTo>
                  <a:cubicBezTo>
                    <a:pt x="71" y="5762"/>
                    <a:pt x="71" y="5762"/>
                    <a:pt x="71" y="5762"/>
                  </a:cubicBezTo>
                  <a:lnTo>
                    <a:pt x="1" y="5762"/>
                  </a:lnTo>
                  <a:close/>
                  <a:moveTo>
                    <a:pt x="11449" y="5724"/>
                  </a:moveTo>
                  <a:cubicBezTo>
                    <a:pt x="11378" y="5724"/>
                    <a:pt x="11378" y="5724"/>
                    <a:pt x="11378" y="5724"/>
                  </a:cubicBezTo>
                  <a:cubicBezTo>
                    <a:pt x="11378" y="5683"/>
                    <a:pt x="11378" y="5642"/>
                    <a:pt x="11377" y="5601"/>
                  </a:cubicBezTo>
                  <a:cubicBezTo>
                    <a:pt x="11447" y="5600"/>
                    <a:pt x="11447" y="5600"/>
                    <a:pt x="11447" y="5600"/>
                  </a:cubicBezTo>
                  <a:cubicBezTo>
                    <a:pt x="11448" y="5641"/>
                    <a:pt x="11449" y="5683"/>
                    <a:pt x="11449" y="5724"/>
                  </a:cubicBezTo>
                  <a:close/>
                  <a:moveTo>
                    <a:pt x="75" y="5516"/>
                  </a:moveTo>
                  <a:cubicBezTo>
                    <a:pt x="4" y="5514"/>
                    <a:pt x="4" y="5514"/>
                    <a:pt x="4" y="5514"/>
                  </a:cubicBezTo>
                  <a:cubicBezTo>
                    <a:pt x="6" y="5472"/>
                    <a:pt x="8" y="5431"/>
                    <a:pt x="10" y="5390"/>
                  </a:cubicBezTo>
                  <a:cubicBezTo>
                    <a:pt x="80" y="5394"/>
                    <a:pt x="80" y="5394"/>
                    <a:pt x="80" y="5394"/>
                  </a:cubicBezTo>
                  <a:cubicBezTo>
                    <a:pt x="78" y="5435"/>
                    <a:pt x="76" y="5475"/>
                    <a:pt x="75" y="5516"/>
                  </a:cubicBezTo>
                  <a:close/>
                  <a:moveTo>
                    <a:pt x="11373" y="5479"/>
                  </a:moveTo>
                  <a:cubicBezTo>
                    <a:pt x="11371" y="5438"/>
                    <a:pt x="11369" y="5397"/>
                    <a:pt x="11367" y="5356"/>
                  </a:cubicBezTo>
                  <a:cubicBezTo>
                    <a:pt x="11437" y="5352"/>
                    <a:pt x="11437" y="5352"/>
                    <a:pt x="11437" y="5352"/>
                  </a:cubicBezTo>
                  <a:cubicBezTo>
                    <a:pt x="11439" y="5393"/>
                    <a:pt x="11442" y="5434"/>
                    <a:pt x="11443" y="5476"/>
                  </a:cubicBezTo>
                  <a:lnTo>
                    <a:pt x="11373" y="5479"/>
                  </a:lnTo>
                  <a:close/>
                  <a:moveTo>
                    <a:pt x="89" y="5271"/>
                  </a:moveTo>
                  <a:cubicBezTo>
                    <a:pt x="19" y="5266"/>
                    <a:pt x="19" y="5266"/>
                    <a:pt x="19" y="5266"/>
                  </a:cubicBezTo>
                  <a:cubicBezTo>
                    <a:pt x="22" y="5224"/>
                    <a:pt x="26" y="5183"/>
                    <a:pt x="30" y="5142"/>
                  </a:cubicBezTo>
                  <a:cubicBezTo>
                    <a:pt x="100" y="5149"/>
                    <a:pt x="100" y="5149"/>
                    <a:pt x="100" y="5149"/>
                  </a:cubicBezTo>
                  <a:cubicBezTo>
                    <a:pt x="96" y="5190"/>
                    <a:pt x="92" y="5230"/>
                    <a:pt x="89" y="5271"/>
                  </a:cubicBezTo>
                  <a:close/>
                  <a:moveTo>
                    <a:pt x="11357" y="5234"/>
                  </a:moveTo>
                  <a:cubicBezTo>
                    <a:pt x="11354" y="5193"/>
                    <a:pt x="11350" y="5152"/>
                    <a:pt x="11346" y="5112"/>
                  </a:cubicBezTo>
                  <a:cubicBezTo>
                    <a:pt x="11415" y="5104"/>
                    <a:pt x="11415" y="5104"/>
                    <a:pt x="11415" y="5104"/>
                  </a:cubicBezTo>
                  <a:cubicBezTo>
                    <a:pt x="11420" y="5145"/>
                    <a:pt x="11424" y="5186"/>
                    <a:pt x="11427" y="5228"/>
                  </a:cubicBezTo>
                  <a:lnTo>
                    <a:pt x="11357" y="5234"/>
                  </a:lnTo>
                  <a:close/>
                  <a:moveTo>
                    <a:pt x="113" y="5027"/>
                  </a:moveTo>
                  <a:cubicBezTo>
                    <a:pt x="44" y="5018"/>
                    <a:pt x="44" y="5018"/>
                    <a:pt x="44" y="5018"/>
                  </a:cubicBezTo>
                  <a:cubicBezTo>
                    <a:pt x="49" y="4977"/>
                    <a:pt x="54" y="4936"/>
                    <a:pt x="60" y="4895"/>
                  </a:cubicBezTo>
                  <a:cubicBezTo>
                    <a:pt x="130" y="4905"/>
                    <a:pt x="130" y="4905"/>
                    <a:pt x="130" y="4905"/>
                  </a:cubicBezTo>
                  <a:cubicBezTo>
                    <a:pt x="124" y="4946"/>
                    <a:pt x="118" y="4986"/>
                    <a:pt x="113" y="5027"/>
                  </a:cubicBezTo>
                  <a:close/>
                  <a:moveTo>
                    <a:pt x="11331" y="4990"/>
                  </a:moveTo>
                  <a:cubicBezTo>
                    <a:pt x="11326" y="4949"/>
                    <a:pt x="11320" y="4908"/>
                    <a:pt x="11314" y="4868"/>
                  </a:cubicBezTo>
                  <a:cubicBezTo>
                    <a:pt x="11383" y="4858"/>
                    <a:pt x="11383" y="4858"/>
                    <a:pt x="11383" y="4858"/>
                  </a:cubicBezTo>
                  <a:cubicBezTo>
                    <a:pt x="11390" y="4898"/>
                    <a:pt x="11395" y="4939"/>
                    <a:pt x="11401" y="4981"/>
                  </a:cubicBezTo>
                  <a:lnTo>
                    <a:pt x="11331" y="4990"/>
                  </a:lnTo>
                  <a:close/>
                  <a:moveTo>
                    <a:pt x="149" y="4784"/>
                  </a:moveTo>
                  <a:cubicBezTo>
                    <a:pt x="79" y="4772"/>
                    <a:pt x="79" y="4772"/>
                    <a:pt x="79" y="4772"/>
                  </a:cubicBezTo>
                  <a:cubicBezTo>
                    <a:pt x="86" y="4731"/>
                    <a:pt x="93" y="4691"/>
                    <a:pt x="101" y="4650"/>
                  </a:cubicBezTo>
                  <a:cubicBezTo>
                    <a:pt x="170" y="4663"/>
                    <a:pt x="170" y="4663"/>
                    <a:pt x="170" y="4663"/>
                  </a:cubicBezTo>
                  <a:cubicBezTo>
                    <a:pt x="163" y="4703"/>
                    <a:pt x="155" y="4744"/>
                    <a:pt x="149" y="4784"/>
                  </a:cubicBezTo>
                  <a:close/>
                  <a:moveTo>
                    <a:pt x="11294" y="4747"/>
                  </a:moveTo>
                  <a:cubicBezTo>
                    <a:pt x="11287" y="4707"/>
                    <a:pt x="11280" y="4666"/>
                    <a:pt x="11272" y="4626"/>
                  </a:cubicBezTo>
                  <a:cubicBezTo>
                    <a:pt x="11341" y="4613"/>
                    <a:pt x="11341" y="4613"/>
                    <a:pt x="11341" y="4613"/>
                  </a:cubicBezTo>
                  <a:cubicBezTo>
                    <a:pt x="11349" y="4653"/>
                    <a:pt x="11356" y="4694"/>
                    <a:pt x="11363" y="4735"/>
                  </a:cubicBezTo>
                  <a:lnTo>
                    <a:pt x="11294" y="4747"/>
                  </a:lnTo>
                  <a:close/>
                  <a:moveTo>
                    <a:pt x="194" y="4543"/>
                  </a:moveTo>
                  <a:cubicBezTo>
                    <a:pt x="126" y="4528"/>
                    <a:pt x="126" y="4528"/>
                    <a:pt x="126" y="4528"/>
                  </a:cubicBezTo>
                  <a:cubicBezTo>
                    <a:pt x="134" y="4488"/>
                    <a:pt x="143" y="4447"/>
                    <a:pt x="153" y="4407"/>
                  </a:cubicBezTo>
                  <a:cubicBezTo>
                    <a:pt x="221" y="4423"/>
                    <a:pt x="221" y="4423"/>
                    <a:pt x="221" y="4423"/>
                  </a:cubicBezTo>
                  <a:cubicBezTo>
                    <a:pt x="212" y="4463"/>
                    <a:pt x="203" y="4503"/>
                    <a:pt x="194" y="4543"/>
                  </a:cubicBezTo>
                  <a:close/>
                  <a:moveTo>
                    <a:pt x="11247" y="4506"/>
                  </a:moveTo>
                  <a:cubicBezTo>
                    <a:pt x="11238" y="4466"/>
                    <a:pt x="11229" y="4426"/>
                    <a:pt x="11219" y="4386"/>
                  </a:cubicBezTo>
                  <a:cubicBezTo>
                    <a:pt x="11288" y="4370"/>
                    <a:pt x="11288" y="4370"/>
                    <a:pt x="11288" y="4370"/>
                  </a:cubicBezTo>
                  <a:cubicBezTo>
                    <a:pt x="11297" y="4410"/>
                    <a:pt x="11307" y="4450"/>
                    <a:pt x="11315" y="4491"/>
                  </a:cubicBezTo>
                  <a:lnTo>
                    <a:pt x="11247" y="4506"/>
                  </a:lnTo>
                  <a:close/>
                  <a:moveTo>
                    <a:pt x="251" y="4304"/>
                  </a:moveTo>
                  <a:cubicBezTo>
                    <a:pt x="183" y="4286"/>
                    <a:pt x="183" y="4286"/>
                    <a:pt x="183" y="4286"/>
                  </a:cubicBezTo>
                  <a:cubicBezTo>
                    <a:pt x="193" y="4246"/>
                    <a:pt x="204" y="4206"/>
                    <a:pt x="215" y="4166"/>
                  </a:cubicBezTo>
                  <a:cubicBezTo>
                    <a:pt x="283" y="4185"/>
                    <a:pt x="283" y="4185"/>
                    <a:pt x="283" y="4185"/>
                  </a:cubicBezTo>
                  <a:cubicBezTo>
                    <a:pt x="272" y="4225"/>
                    <a:pt x="261" y="4264"/>
                    <a:pt x="251" y="4304"/>
                  </a:cubicBezTo>
                  <a:close/>
                  <a:moveTo>
                    <a:pt x="11189" y="4267"/>
                  </a:moveTo>
                  <a:cubicBezTo>
                    <a:pt x="11178" y="4228"/>
                    <a:pt x="11167" y="4188"/>
                    <a:pt x="11156" y="4149"/>
                  </a:cubicBezTo>
                  <a:cubicBezTo>
                    <a:pt x="11224" y="4130"/>
                    <a:pt x="11224" y="4130"/>
                    <a:pt x="11224" y="4130"/>
                  </a:cubicBezTo>
                  <a:cubicBezTo>
                    <a:pt x="11235" y="4169"/>
                    <a:pt x="11246" y="4209"/>
                    <a:pt x="11257" y="4249"/>
                  </a:cubicBezTo>
                  <a:lnTo>
                    <a:pt x="11189" y="4267"/>
                  </a:lnTo>
                  <a:close/>
                  <a:moveTo>
                    <a:pt x="317" y="4068"/>
                  </a:moveTo>
                  <a:cubicBezTo>
                    <a:pt x="250" y="4047"/>
                    <a:pt x="250" y="4047"/>
                    <a:pt x="250" y="4047"/>
                  </a:cubicBezTo>
                  <a:cubicBezTo>
                    <a:pt x="262" y="4007"/>
                    <a:pt x="275" y="3968"/>
                    <a:pt x="288" y="3929"/>
                  </a:cubicBezTo>
                  <a:cubicBezTo>
                    <a:pt x="355" y="3951"/>
                    <a:pt x="355" y="3951"/>
                    <a:pt x="355" y="3951"/>
                  </a:cubicBezTo>
                  <a:cubicBezTo>
                    <a:pt x="342" y="3989"/>
                    <a:pt x="329" y="4028"/>
                    <a:pt x="317" y="4068"/>
                  </a:cubicBezTo>
                  <a:close/>
                  <a:moveTo>
                    <a:pt x="11121" y="4032"/>
                  </a:moveTo>
                  <a:cubicBezTo>
                    <a:pt x="11108" y="3992"/>
                    <a:pt x="11096" y="3953"/>
                    <a:pt x="11082" y="3914"/>
                  </a:cubicBezTo>
                  <a:cubicBezTo>
                    <a:pt x="11149" y="3892"/>
                    <a:pt x="11149" y="3892"/>
                    <a:pt x="11149" y="3892"/>
                  </a:cubicBezTo>
                  <a:cubicBezTo>
                    <a:pt x="11162" y="3931"/>
                    <a:pt x="11175" y="3971"/>
                    <a:pt x="11188" y="4011"/>
                  </a:cubicBezTo>
                  <a:lnTo>
                    <a:pt x="11121" y="4032"/>
                  </a:lnTo>
                  <a:close/>
                  <a:moveTo>
                    <a:pt x="394" y="3834"/>
                  </a:moveTo>
                  <a:cubicBezTo>
                    <a:pt x="328" y="3811"/>
                    <a:pt x="328" y="3811"/>
                    <a:pt x="328" y="3811"/>
                  </a:cubicBezTo>
                  <a:cubicBezTo>
                    <a:pt x="342" y="3772"/>
                    <a:pt x="356" y="3733"/>
                    <a:pt x="371" y="3694"/>
                  </a:cubicBezTo>
                  <a:cubicBezTo>
                    <a:pt x="437" y="3719"/>
                    <a:pt x="437" y="3719"/>
                    <a:pt x="437" y="3719"/>
                  </a:cubicBezTo>
                  <a:cubicBezTo>
                    <a:pt x="422" y="3757"/>
                    <a:pt x="408" y="3796"/>
                    <a:pt x="394" y="3834"/>
                  </a:cubicBezTo>
                  <a:close/>
                  <a:moveTo>
                    <a:pt x="11042" y="3798"/>
                  </a:moveTo>
                  <a:cubicBezTo>
                    <a:pt x="11028" y="3760"/>
                    <a:pt x="11013" y="3721"/>
                    <a:pt x="10999" y="3683"/>
                  </a:cubicBezTo>
                  <a:cubicBezTo>
                    <a:pt x="11064" y="3657"/>
                    <a:pt x="11064" y="3657"/>
                    <a:pt x="11064" y="3657"/>
                  </a:cubicBezTo>
                  <a:cubicBezTo>
                    <a:pt x="11079" y="3696"/>
                    <a:pt x="11094" y="3735"/>
                    <a:pt x="11108" y="3774"/>
                  </a:cubicBezTo>
                  <a:lnTo>
                    <a:pt x="11042" y="3798"/>
                  </a:lnTo>
                  <a:close/>
                  <a:moveTo>
                    <a:pt x="481" y="3605"/>
                  </a:moveTo>
                  <a:cubicBezTo>
                    <a:pt x="416" y="3579"/>
                    <a:pt x="416" y="3579"/>
                    <a:pt x="416" y="3579"/>
                  </a:cubicBezTo>
                  <a:cubicBezTo>
                    <a:pt x="432" y="3540"/>
                    <a:pt x="448" y="3502"/>
                    <a:pt x="464" y="3464"/>
                  </a:cubicBezTo>
                  <a:cubicBezTo>
                    <a:pt x="529" y="3492"/>
                    <a:pt x="529" y="3492"/>
                    <a:pt x="529" y="3492"/>
                  </a:cubicBezTo>
                  <a:cubicBezTo>
                    <a:pt x="512" y="3529"/>
                    <a:pt x="497" y="3567"/>
                    <a:pt x="481" y="3605"/>
                  </a:cubicBezTo>
                  <a:close/>
                  <a:moveTo>
                    <a:pt x="10953" y="3569"/>
                  </a:moveTo>
                  <a:cubicBezTo>
                    <a:pt x="10937" y="3531"/>
                    <a:pt x="10921" y="3493"/>
                    <a:pt x="10905" y="3455"/>
                  </a:cubicBezTo>
                  <a:cubicBezTo>
                    <a:pt x="10969" y="3427"/>
                    <a:pt x="10969" y="3427"/>
                    <a:pt x="10969" y="3427"/>
                  </a:cubicBezTo>
                  <a:cubicBezTo>
                    <a:pt x="10986" y="3465"/>
                    <a:pt x="11002" y="3503"/>
                    <a:pt x="11018" y="3542"/>
                  </a:cubicBezTo>
                  <a:lnTo>
                    <a:pt x="10953" y="3569"/>
                  </a:lnTo>
                  <a:close/>
                  <a:moveTo>
                    <a:pt x="578" y="3380"/>
                  </a:moveTo>
                  <a:cubicBezTo>
                    <a:pt x="514" y="3351"/>
                    <a:pt x="514" y="3351"/>
                    <a:pt x="514" y="3351"/>
                  </a:cubicBezTo>
                  <a:cubicBezTo>
                    <a:pt x="531" y="3313"/>
                    <a:pt x="549" y="3276"/>
                    <a:pt x="567" y="3239"/>
                  </a:cubicBezTo>
                  <a:cubicBezTo>
                    <a:pt x="630" y="3269"/>
                    <a:pt x="630" y="3269"/>
                    <a:pt x="630" y="3269"/>
                  </a:cubicBezTo>
                  <a:cubicBezTo>
                    <a:pt x="612" y="3306"/>
                    <a:pt x="595" y="3343"/>
                    <a:pt x="578" y="3380"/>
                  </a:cubicBezTo>
                  <a:close/>
                  <a:moveTo>
                    <a:pt x="10854" y="3343"/>
                  </a:moveTo>
                  <a:cubicBezTo>
                    <a:pt x="10837" y="3306"/>
                    <a:pt x="10819" y="3269"/>
                    <a:pt x="10801" y="3232"/>
                  </a:cubicBezTo>
                  <a:cubicBezTo>
                    <a:pt x="10864" y="3201"/>
                    <a:pt x="10864" y="3201"/>
                    <a:pt x="10864" y="3201"/>
                  </a:cubicBezTo>
                  <a:cubicBezTo>
                    <a:pt x="10882" y="3238"/>
                    <a:pt x="10900" y="3276"/>
                    <a:pt x="10918" y="3313"/>
                  </a:cubicBezTo>
                  <a:lnTo>
                    <a:pt x="10854" y="3343"/>
                  </a:lnTo>
                  <a:close/>
                  <a:moveTo>
                    <a:pt x="684" y="3160"/>
                  </a:moveTo>
                  <a:cubicBezTo>
                    <a:pt x="622" y="3128"/>
                    <a:pt x="622" y="3128"/>
                    <a:pt x="622" y="3128"/>
                  </a:cubicBezTo>
                  <a:cubicBezTo>
                    <a:pt x="641" y="3091"/>
                    <a:pt x="660" y="3054"/>
                    <a:pt x="679" y="3018"/>
                  </a:cubicBezTo>
                  <a:cubicBezTo>
                    <a:pt x="741" y="3051"/>
                    <a:pt x="741" y="3051"/>
                    <a:pt x="741" y="3051"/>
                  </a:cubicBezTo>
                  <a:cubicBezTo>
                    <a:pt x="722" y="3087"/>
                    <a:pt x="703" y="3123"/>
                    <a:pt x="684" y="3160"/>
                  </a:cubicBezTo>
                  <a:close/>
                  <a:moveTo>
                    <a:pt x="10745" y="3122"/>
                  </a:moveTo>
                  <a:cubicBezTo>
                    <a:pt x="10726" y="3086"/>
                    <a:pt x="10707" y="3050"/>
                    <a:pt x="10687" y="3014"/>
                  </a:cubicBezTo>
                  <a:cubicBezTo>
                    <a:pt x="10749" y="2980"/>
                    <a:pt x="10749" y="2980"/>
                    <a:pt x="10749" y="2980"/>
                  </a:cubicBezTo>
                  <a:cubicBezTo>
                    <a:pt x="10769" y="3016"/>
                    <a:pt x="10789" y="3053"/>
                    <a:pt x="10808" y="3090"/>
                  </a:cubicBezTo>
                  <a:lnTo>
                    <a:pt x="10745" y="3122"/>
                  </a:lnTo>
                  <a:close/>
                  <a:moveTo>
                    <a:pt x="800" y="2944"/>
                  </a:moveTo>
                  <a:cubicBezTo>
                    <a:pt x="739" y="2909"/>
                    <a:pt x="739" y="2909"/>
                    <a:pt x="739" y="2909"/>
                  </a:cubicBezTo>
                  <a:cubicBezTo>
                    <a:pt x="760" y="2873"/>
                    <a:pt x="780" y="2838"/>
                    <a:pt x="801" y="2802"/>
                  </a:cubicBezTo>
                  <a:cubicBezTo>
                    <a:pt x="862" y="2838"/>
                    <a:pt x="862" y="2838"/>
                    <a:pt x="862" y="2838"/>
                  </a:cubicBezTo>
                  <a:cubicBezTo>
                    <a:pt x="841" y="2873"/>
                    <a:pt x="821" y="2909"/>
                    <a:pt x="800" y="2944"/>
                  </a:cubicBezTo>
                  <a:close/>
                  <a:moveTo>
                    <a:pt x="10627" y="2906"/>
                  </a:moveTo>
                  <a:cubicBezTo>
                    <a:pt x="10607" y="2871"/>
                    <a:pt x="10586" y="2836"/>
                    <a:pt x="10565" y="2801"/>
                  </a:cubicBezTo>
                  <a:cubicBezTo>
                    <a:pt x="10625" y="2764"/>
                    <a:pt x="10625" y="2764"/>
                    <a:pt x="10625" y="2764"/>
                  </a:cubicBezTo>
                  <a:cubicBezTo>
                    <a:pt x="10646" y="2800"/>
                    <a:pt x="10667" y="2835"/>
                    <a:pt x="10688" y="2871"/>
                  </a:cubicBezTo>
                  <a:lnTo>
                    <a:pt x="10627" y="2906"/>
                  </a:lnTo>
                  <a:close/>
                  <a:moveTo>
                    <a:pt x="926" y="2734"/>
                  </a:moveTo>
                  <a:cubicBezTo>
                    <a:pt x="866" y="2696"/>
                    <a:pt x="866" y="2696"/>
                    <a:pt x="866" y="2696"/>
                  </a:cubicBezTo>
                  <a:cubicBezTo>
                    <a:pt x="888" y="2661"/>
                    <a:pt x="910" y="2626"/>
                    <a:pt x="933" y="2592"/>
                  </a:cubicBezTo>
                  <a:cubicBezTo>
                    <a:pt x="992" y="2630"/>
                    <a:pt x="992" y="2630"/>
                    <a:pt x="992" y="2630"/>
                  </a:cubicBezTo>
                  <a:cubicBezTo>
                    <a:pt x="969" y="2664"/>
                    <a:pt x="947" y="2699"/>
                    <a:pt x="926" y="2734"/>
                  </a:cubicBezTo>
                  <a:close/>
                  <a:moveTo>
                    <a:pt x="10500" y="2696"/>
                  </a:moveTo>
                  <a:cubicBezTo>
                    <a:pt x="10478" y="2662"/>
                    <a:pt x="10456" y="2627"/>
                    <a:pt x="10433" y="2593"/>
                  </a:cubicBezTo>
                  <a:cubicBezTo>
                    <a:pt x="10491" y="2554"/>
                    <a:pt x="10491" y="2554"/>
                    <a:pt x="10491" y="2554"/>
                  </a:cubicBezTo>
                  <a:cubicBezTo>
                    <a:pt x="10514" y="2589"/>
                    <a:pt x="10537" y="2623"/>
                    <a:pt x="10559" y="2658"/>
                  </a:cubicBezTo>
                  <a:lnTo>
                    <a:pt x="10500" y="2696"/>
                  </a:lnTo>
                  <a:close/>
                  <a:moveTo>
                    <a:pt x="1060" y="2528"/>
                  </a:moveTo>
                  <a:cubicBezTo>
                    <a:pt x="1002" y="2489"/>
                    <a:pt x="1002" y="2489"/>
                    <a:pt x="1002" y="2489"/>
                  </a:cubicBezTo>
                  <a:cubicBezTo>
                    <a:pt x="1025" y="2455"/>
                    <a:pt x="1049" y="2421"/>
                    <a:pt x="1073" y="2387"/>
                  </a:cubicBezTo>
                  <a:cubicBezTo>
                    <a:pt x="1130" y="2428"/>
                    <a:pt x="1130" y="2428"/>
                    <a:pt x="1130" y="2428"/>
                  </a:cubicBezTo>
                  <a:cubicBezTo>
                    <a:pt x="1107" y="2461"/>
                    <a:pt x="1083" y="2495"/>
                    <a:pt x="1060" y="2528"/>
                  </a:cubicBezTo>
                  <a:close/>
                  <a:moveTo>
                    <a:pt x="10364" y="2492"/>
                  </a:moveTo>
                  <a:cubicBezTo>
                    <a:pt x="10340" y="2458"/>
                    <a:pt x="10316" y="2425"/>
                    <a:pt x="10292" y="2392"/>
                  </a:cubicBezTo>
                  <a:cubicBezTo>
                    <a:pt x="10349" y="2350"/>
                    <a:pt x="10349" y="2350"/>
                    <a:pt x="10349" y="2350"/>
                  </a:cubicBezTo>
                  <a:cubicBezTo>
                    <a:pt x="10373" y="2384"/>
                    <a:pt x="10398" y="2417"/>
                    <a:pt x="10421" y="2451"/>
                  </a:cubicBezTo>
                  <a:lnTo>
                    <a:pt x="10364" y="2492"/>
                  </a:lnTo>
                  <a:close/>
                  <a:moveTo>
                    <a:pt x="1203" y="2329"/>
                  </a:moveTo>
                  <a:cubicBezTo>
                    <a:pt x="1147" y="2287"/>
                    <a:pt x="1147" y="2287"/>
                    <a:pt x="1147" y="2287"/>
                  </a:cubicBezTo>
                  <a:cubicBezTo>
                    <a:pt x="1172" y="2254"/>
                    <a:pt x="1197" y="2221"/>
                    <a:pt x="1222" y="2189"/>
                  </a:cubicBezTo>
                  <a:cubicBezTo>
                    <a:pt x="1278" y="2232"/>
                    <a:pt x="1278" y="2232"/>
                    <a:pt x="1278" y="2232"/>
                  </a:cubicBezTo>
                  <a:cubicBezTo>
                    <a:pt x="1253" y="2264"/>
                    <a:pt x="1228" y="2297"/>
                    <a:pt x="1203" y="2329"/>
                  </a:cubicBezTo>
                  <a:close/>
                  <a:moveTo>
                    <a:pt x="10219" y="2293"/>
                  </a:moveTo>
                  <a:cubicBezTo>
                    <a:pt x="10194" y="2261"/>
                    <a:pt x="10168" y="2228"/>
                    <a:pt x="10143" y="2196"/>
                  </a:cubicBezTo>
                  <a:cubicBezTo>
                    <a:pt x="10198" y="2152"/>
                    <a:pt x="10198" y="2152"/>
                    <a:pt x="10198" y="2152"/>
                  </a:cubicBezTo>
                  <a:cubicBezTo>
                    <a:pt x="10224" y="2185"/>
                    <a:pt x="10249" y="2217"/>
                    <a:pt x="10274" y="2250"/>
                  </a:cubicBezTo>
                  <a:lnTo>
                    <a:pt x="10219" y="2293"/>
                  </a:lnTo>
                  <a:close/>
                  <a:moveTo>
                    <a:pt x="1355" y="2137"/>
                  </a:moveTo>
                  <a:cubicBezTo>
                    <a:pt x="1300" y="2092"/>
                    <a:pt x="1300" y="2092"/>
                    <a:pt x="1300" y="2092"/>
                  </a:cubicBezTo>
                  <a:cubicBezTo>
                    <a:pt x="1327" y="2060"/>
                    <a:pt x="1353" y="2028"/>
                    <a:pt x="1380" y="1997"/>
                  </a:cubicBezTo>
                  <a:cubicBezTo>
                    <a:pt x="1434" y="2043"/>
                    <a:pt x="1434" y="2043"/>
                    <a:pt x="1434" y="2043"/>
                  </a:cubicBezTo>
                  <a:cubicBezTo>
                    <a:pt x="1407" y="2074"/>
                    <a:pt x="1381" y="2105"/>
                    <a:pt x="1355" y="2137"/>
                  </a:cubicBezTo>
                  <a:close/>
                  <a:moveTo>
                    <a:pt x="10065" y="2101"/>
                  </a:moveTo>
                  <a:cubicBezTo>
                    <a:pt x="10039" y="2070"/>
                    <a:pt x="10012" y="2039"/>
                    <a:pt x="9985" y="2008"/>
                  </a:cubicBezTo>
                  <a:cubicBezTo>
                    <a:pt x="10038" y="1962"/>
                    <a:pt x="10038" y="1962"/>
                    <a:pt x="10038" y="1962"/>
                  </a:cubicBezTo>
                  <a:cubicBezTo>
                    <a:pt x="10066" y="1993"/>
                    <a:pt x="10093" y="2024"/>
                    <a:pt x="10119" y="2056"/>
                  </a:cubicBezTo>
                  <a:lnTo>
                    <a:pt x="10065" y="2101"/>
                  </a:lnTo>
                  <a:close/>
                  <a:moveTo>
                    <a:pt x="1515" y="1950"/>
                  </a:moveTo>
                  <a:cubicBezTo>
                    <a:pt x="1462" y="1904"/>
                    <a:pt x="1462" y="1904"/>
                    <a:pt x="1462" y="1904"/>
                  </a:cubicBezTo>
                  <a:cubicBezTo>
                    <a:pt x="1490" y="1873"/>
                    <a:pt x="1518" y="1842"/>
                    <a:pt x="1546" y="1812"/>
                  </a:cubicBezTo>
                  <a:cubicBezTo>
                    <a:pt x="1597" y="1860"/>
                    <a:pt x="1597" y="1860"/>
                    <a:pt x="1597" y="1860"/>
                  </a:cubicBezTo>
                  <a:cubicBezTo>
                    <a:pt x="1569" y="1890"/>
                    <a:pt x="1542" y="1920"/>
                    <a:pt x="1515" y="1950"/>
                  </a:cubicBezTo>
                  <a:close/>
                  <a:moveTo>
                    <a:pt x="9904" y="1916"/>
                  </a:moveTo>
                  <a:cubicBezTo>
                    <a:pt x="9876" y="1886"/>
                    <a:pt x="9848" y="1856"/>
                    <a:pt x="9820" y="1826"/>
                  </a:cubicBezTo>
                  <a:cubicBezTo>
                    <a:pt x="9871" y="1778"/>
                    <a:pt x="9871" y="1778"/>
                    <a:pt x="9871" y="1778"/>
                  </a:cubicBezTo>
                  <a:cubicBezTo>
                    <a:pt x="9899" y="1808"/>
                    <a:pt x="9928" y="1838"/>
                    <a:pt x="9956" y="1869"/>
                  </a:cubicBezTo>
                  <a:lnTo>
                    <a:pt x="9904" y="1916"/>
                  </a:lnTo>
                  <a:close/>
                  <a:moveTo>
                    <a:pt x="1682" y="1771"/>
                  </a:moveTo>
                  <a:cubicBezTo>
                    <a:pt x="1632" y="1722"/>
                    <a:pt x="1632" y="1722"/>
                    <a:pt x="1632" y="1722"/>
                  </a:cubicBezTo>
                  <a:cubicBezTo>
                    <a:pt x="1661" y="1693"/>
                    <a:pt x="1690" y="1663"/>
                    <a:pt x="1720" y="1634"/>
                  </a:cubicBezTo>
                  <a:cubicBezTo>
                    <a:pt x="1769" y="1685"/>
                    <a:pt x="1769" y="1685"/>
                    <a:pt x="1769" y="1685"/>
                  </a:cubicBezTo>
                  <a:cubicBezTo>
                    <a:pt x="1740" y="1713"/>
                    <a:pt x="1711" y="1742"/>
                    <a:pt x="1682" y="1771"/>
                  </a:cubicBezTo>
                  <a:close/>
                  <a:moveTo>
                    <a:pt x="9734" y="1738"/>
                  </a:moveTo>
                  <a:cubicBezTo>
                    <a:pt x="9705" y="1709"/>
                    <a:pt x="9676" y="1681"/>
                    <a:pt x="9647" y="1652"/>
                  </a:cubicBezTo>
                  <a:cubicBezTo>
                    <a:pt x="9696" y="1602"/>
                    <a:pt x="9696" y="1602"/>
                    <a:pt x="9696" y="1602"/>
                  </a:cubicBezTo>
                  <a:cubicBezTo>
                    <a:pt x="9726" y="1630"/>
                    <a:pt x="9755" y="1659"/>
                    <a:pt x="9784" y="1689"/>
                  </a:cubicBezTo>
                  <a:lnTo>
                    <a:pt x="9734" y="1738"/>
                  </a:lnTo>
                  <a:close/>
                  <a:moveTo>
                    <a:pt x="1858" y="1600"/>
                  </a:moveTo>
                  <a:cubicBezTo>
                    <a:pt x="1810" y="1548"/>
                    <a:pt x="1810" y="1548"/>
                    <a:pt x="1810" y="1548"/>
                  </a:cubicBezTo>
                  <a:cubicBezTo>
                    <a:pt x="1840" y="1520"/>
                    <a:pt x="1870" y="1492"/>
                    <a:pt x="1901" y="1464"/>
                  </a:cubicBezTo>
                  <a:cubicBezTo>
                    <a:pt x="1948" y="1517"/>
                    <a:pt x="1948" y="1517"/>
                    <a:pt x="1948" y="1517"/>
                  </a:cubicBezTo>
                  <a:cubicBezTo>
                    <a:pt x="1918" y="1544"/>
                    <a:pt x="1888" y="1572"/>
                    <a:pt x="1858" y="1600"/>
                  </a:cubicBezTo>
                  <a:close/>
                  <a:moveTo>
                    <a:pt x="9558" y="1568"/>
                  </a:moveTo>
                  <a:cubicBezTo>
                    <a:pt x="9528" y="1540"/>
                    <a:pt x="9497" y="1513"/>
                    <a:pt x="9467" y="1486"/>
                  </a:cubicBezTo>
                  <a:cubicBezTo>
                    <a:pt x="9513" y="1433"/>
                    <a:pt x="9513" y="1433"/>
                    <a:pt x="9513" y="1433"/>
                  </a:cubicBezTo>
                  <a:cubicBezTo>
                    <a:pt x="9544" y="1461"/>
                    <a:pt x="9575" y="1488"/>
                    <a:pt x="9605" y="1516"/>
                  </a:cubicBezTo>
                  <a:lnTo>
                    <a:pt x="9558" y="1568"/>
                  </a:lnTo>
                  <a:close/>
                  <a:moveTo>
                    <a:pt x="2040" y="1436"/>
                  </a:moveTo>
                  <a:cubicBezTo>
                    <a:pt x="1995" y="1382"/>
                    <a:pt x="1995" y="1382"/>
                    <a:pt x="1995" y="1382"/>
                  </a:cubicBezTo>
                  <a:cubicBezTo>
                    <a:pt x="2026" y="1355"/>
                    <a:pt x="2058" y="1328"/>
                    <a:pt x="2090" y="1302"/>
                  </a:cubicBezTo>
                  <a:cubicBezTo>
                    <a:pt x="2134" y="1356"/>
                    <a:pt x="2134" y="1356"/>
                    <a:pt x="2134" y="1356"/>
                  </a:cubicBezTo>
                  <a:cubicBezTo>
                    <a:pt x="2103" y="1382"/>
                    <a:pt x="2071" y="1409"/>
                    <a:pt x="2040" y="1436"/>
                  </a:cubicBezTo>
                  <a:close/>
                  <a:moveTo>
                    <a:pt x="9374" y="1406"/>
                  </a:moveTo>
                  <a:cubicBezTo>
                    <a:pt x="9342" y="1379"/>
                    <a:pt x="9311" y="1353"/>
                    <a:pt x="9279" y="1327"/>
                  </a:cubicBezTo>
                  <a:cubicBezTo>
                    <a:pt x="9323" y="1273"/>
                    <a:pt x="9323" y="1273"/>
                    <a:pt x="9323" y="1273"/>
                  </a:cubicBezTo>
                  <a:cubicBezTo>
                    <a:pt x="9356" y="1299"/>
                    <a:pt x="9388" y="1325"/>
                    <a:pt x="9419" y="1352"/>
                  </a:cubicBezTo>
                  <a:lnTo>
                    <a:pt x="9374" y="1406"/>
                  </a:lnTo>
                  <a:close/>
                  <a:moveTo>
                    <a:pt x="2230" y="1279"/>
                  </a:moveTo>
                  <a:cubicBezTo>
                    <a:pt x="2187" y="1224"/>
                    <a:pt x="2187" y="1224"/>
                    <a:pt x="2187" y="1224"/>
                  </a:cubicBezTo>
                  <a:cubicBezTo>
                    <a:pt x="2219" y="1199"/>
                    <a:pt x="2252" y="1173"/>
                    <a:pt x="2285" y="1148"/>
                  </a:cubicBezTo>
                  <a:cubicBezTo>
                    <a:pt x="2327" y="1204"/>
                    <a:pt x="2327" y="1204"/>
                    <a:pt x="2327" y="1204"/>
                  </a:cubicBezTo>
                  <a:cubicBezTo>
                    <a:pt x="2295" y="1229"/>
                    <a:pt x="2262" y="1254"/>
                    <a:pt x="2230" y="1279"/>
                  </a:cubicBezTo>
                  <a:close/>
                  <a:moveTo>
                    <a:pt x="9183" y="1251"/>
                  </a:moveTo>
                  <a:cubicBezTo>
                    <a:pt x="9151" y="1226"/>
                    <a:pt x="9118" y="1202"/>
                    <a:pt x="9085" y="1177"/>
                  </a:cubicBezTo>
                  <a:cubicBezTo>
                    <a:pt x="9127" y="1121"/>
                    <a:pt x="9127" y="1121"/>
                    <a:pt x="9127" y="1121"/>
                  </a:cubicBezTo>
                  <a:cubicBezTo>
                    <a:pt x="9160" y="1145"/>
                    <a:pt x="9193" y="1170"/>
                    <a:pt x="9226" y="1196"/>
                  </a:cubicBezTo>
                  <a:lnTo>
                    <a:pt x="9183" y="1251"/>
                  </a:lnTo>
                  <a:close/>
                  <a:moveTo>
                    <a:pt x="2426" y="1132"/>
                  </a:moveTo>
                  <a:cubicBezTo>
                    <a:pt x="2385" y="1074"/>
                    <a:pt x="2385" y="1074"/>
                    <a:pt x="2385" y="1074"/>
                  </a:cubicBezTo>
                  <a:cubicBezTo>
                    <a:pt x="2419" y="1050"/>
                    <a:pt x="2453" y="1026"/>
                    <a:pt x="2487" y="1003"/>
                  </a:cubicBezTo>
                  <a:cubicBezTo>
                    <a:pt x="2527" y="1061"/>
                    <a:pt x="2527" y="1061"/>
                    <a:pt x="2527" y="1061"/>
                  </a:cubicBezTo>
                  <a:cubicBezTo>
                    <a:pt x="2493" y="1084"/>
                    <a:pt x="2460" y="1108"/>
                    <a:pt x="2426" y="1132"/>
                  </a:cubicBezTo>
                  <a:close/>
                  <a:moveTo>
                    <a:pt x="8986" y="1105"/>
                  </a:moveTo>
                  <a:cubicBezTo>
                    <a:pt x="8953" y="1082"/>
                    <a:pt x="8919" y="1059"/>
                    <a:pt x="8885" y="1036"/>
                  </a:cubicBezTo>
                  <a:cubicBezTo>
                    <a:pt x="8925" y="977"/>
                    <a:pt x="8925" y="977"/>
                    <a:pt x="8925" y="977"/>
                  </a:cubicBezTo>
                  <a:cubicBezTo>
                    <a:pt x="8959" y="1001"/>
                    <a:pt x="8993" y="1024"/>
                    <a:pt x="9027" y="1048"/>
                  </a:cubicBezTo>
                  <a:lnTo>
                    <a:pt x="8986" y="1105"/>
                  </a:lnTo>
                  <a:close/>
                  <a:moveTo>
                    <a:pt x="2629" y="992"/>
                  </a:moveTo>
                  <a:cubicBezTo>
                    <a:pt x="2590" y="934"/>
                    <a:pt x="2590" y="934"/>
                    <a:pt x="2590" y="934"/>
                  </a:cubicBezTo>
                  <a:cubicBezTo>
                    <a:pt x="2625" y="911"/>
                    <a:pt x="2660" y="888"/>
                    <a:pt x="2695" y="866"/>
                  </a:cubicBezTo>
                  <a:cubicBezTo>
                    <a:pt x="2733" y="926"/>
                    <a:pt x="2733" y="926"/>
                    <a:pt x="2733" y="926"/>
                  </a:cubicBezTo>
                  <a:cubicBezTo>
                    <a:pt x="2698" y="948"/>
                    <a:pt x="2663" y="970"/>
                    <a:pt x="2629" y="992"/>
                  </a:cubicBezTo>
                  <a:close/>
                  <a:moveTo>
                    <a:pt x="8783" y="968"/>
                  </a:moveTo>
                  <a:cubicBezTo>
                    <a:pt x="8749" y="946"/>
                    <a:pt x="8714" y="924"/>
                    <a:pt x="8679" y="903"/>
                  </a:cubicBezTo>
                  <a:cubicBezTo>
                    <a:pt x="8716" y="843"/>
                    <a:pt x="8716" y="843"/>
                    <a:pt x="8716" y="843"/>
                  </a:cubicBezTo>
                  <a:cubicBezTo>
                    <a:pt x="8751" y="865"/>
                    <a:pt x="8786" y="887"/>
                    <a:pt x="8821" y="909"/>
                  </a:cubicBezTo>
                  <a:lnTo>
                    <a:pt x="8783" y="968"/>
                  </a:lnTo>
                  <a:close/>
                  <a:moveTo>
                    <a:pt x="2837" y="862"/>
                  </a:moveTo>
                  <a:cubicBezTo>
                    <a:pt x="2802" y="802"/>
                    <a:pt x="2802" y="802"/>
                    <a:pt x="2802" y="802"/>
                  </a:cubicBezTo>
                  <a:cubicBezTo>
                    <a:pt x="2837" y="780"/>
                    <a:pt x="2873" y="760"/>
                    <a:pt x="2909" y="739"/>
                  </a:cubicBezTo>
                  <a:cubicBezTo>
                    <a:pt x="2944" y="800"/>
                    <a:pt x="2944" y="800"/>
                    <a:pt x="2944" y="800"/>
                  </a:cubicBezTo>
                  <a:cubicBezTo>
                    <a:pt x="2908" y="821"/>
                    <a:pt x="2873" y="841"/>
                    <a:pt x="2837" y="862"/>
                  </a:cubicBezTo>
                  <a:close/>
                  <a:moveTo>
                    <a:pt x="8574" y="840"/>
                  </a:moveTo>
                  <a:cubicBezTo>
                    <a:pt x="8539" y="819"/>
                    <a:pt x="8503" y="799"/>
                    <a:pt x="8468" y="779"/>
                  </a:cubicBezTo>
                  <a:cubicBezTo>
                    <a:pt x="8502" y="718"/>
                    <a:pt x="8502" y="718"/>
                    <a:pt x="8502" y="718"/>
                  </a:cubicBezTo>
                  <a:cubicBezTo>
                    <a:pt x="8538" y="738"/>
                    <a:pt x="8574" y="758"/>
                    <a:pt x="8610" y="779"/>
                  </a:cubicBezTo>
                  <a:lnTo>
                    <a:pt x="8574" y="840"/>
                  </a:lnTo>
                  <a:close/>
                  <a:moveTo>
                    <a:pt x="3052" y="741"/>
                  </a:moveTo>
                  <a:cubicBezTo>
                    <a:pt x="3018" y="679"/>
                    <a:pt x="3018" y="679"/>
                    <a:pt x="3018" y="679"/>
                  </a:cubicBezTo>
                  <a:cubicBezTo>
                    <a:pt x="3055" y="659"/>
                    <a:pt x="3092" y="640"/>
                    <a:pt x="3129" y="621"/>
                  </a:cubicBezTo>
                  <a:cubicBezTo>
                    <a:pt x="3161" y="684"/>
                    <a:pt x="3161" y="684"/>
                    <a:pt x="3161" y="684"/>
                  </a:cubicBezTo>
                  <a:cubicBezTo>
                    <a:pt x="3124" y="703"/>
                    <a:pt x="3088" y="722"/>
                    <a:pt x="3052" y="741"/>
                  </a:cubicBezTo>
                  <a:close/>
                  <a:moveTo>
                    <a:pt x="8360" y="721"/>
                  </a:moveTo>
                  <a:cubicBezTo>
                    <a:pt x="8324" y="702"/>
                    <a:pt x="8288" y="683"/>
                    <a:pt x="8251" y="665"/>
                  </a:cubicBezTo>
                  <a:cubicBezTo>
                    <a:pt x="8283" y="602"/>
                    <a:pt x="8283" y="602"/>
                    <a:pt x="8283" y="602"/>
                  </a:cubicBezTo>
                  <a:cubicBezTo>
                    <a:pt x="8320" y="621"/>
                    <a:pt x="8356" y="639"/>
                    <a:pt x="8393" y="659"/>
                  </a:cubicBezTo>
                  <a:lnTo>
                    <a:pt x="8360" y="721"/>
                  </a:lnTo>
                  <a:close/>
                  <a:moveTo>
                    <a:pt x="3271" y="629"/>
                  </a:moveTo>
                  <a:cubicBezTo>
                    <a:pt x="3240" y="566"/>
                    <a:pt x="3240" y="566"/>
                    <a:pt x="3240" y="566"/>
                  </a:cubicBezTo>
                  <a:cubicBezTo>
                    <a:pt x="3278" y="548"/>
                    <a:pt x="3315" y="530"/>
                    <a:pt x="3353" y="513"/>
                  </a:cubicBezTo>
                  <a:cubicBezTo>
                    <a:pt x="3382" y="577"/>
                    <a:pt x="3382" y="577"/>
                    <a:pt x="3382" y="577"/>
                  </a:cubicBezTo>
                  <a:cubicBezTo>
                    <a:pt x="3345" y="594"/>
                    <a:pt x="3308" y="611"/>
                    <a:pt x="3271" y="629"/>
                  </a:cubicBezTo>
                  <a:close/>
                  <a:moveTo>
                    <a:pt x="8141" y="611"/>
                  </a:moveTo>
                  <a:cubicBezTo>
                    <a:pt x="8104" y="594"/>
                    <a:pt x="8067" y="577"/>
                    <a:pt x="8030" y="560"/>
                  </a:cubicBezTo>
                  <a:cubicBezTo>
                    <a:pt x="8059" y="496"/>
                    <a:pt x="8059" y="496"/>
                    <a:pt x="8059" y="496"/>
                  </a:cubicBezTo>
                  <a:cubicBezTo>
                    <a:pt x="8096" y="513"/>
                    <a:pt x="8134" y="530"/>
                    <a:pt x="8171" y="548"/>
                  </a:cubicBezTo>
                  <a:lnTo>
                    <a:pt x="8141" y="611"/>
                  </a:lnTo>
                  <a:close/>
                  <a:moveTo>
                    <a:pt x="3495" y="527"/>
                  </a:moveTo>
                  <a:cubicBezTo>
                    <a:pt x="3467" y="463"/>
                    <a:pt x="3467" y="463"/>
                    <a:pt x="3467" y="463"/>
                  </a:cubicBezTo>
                  <a:cubicBezTo>
                    <a:pt x="3505" y="446"/>
                    <a:pt x="3543" y="430"/>
                    <a:pt x="3582" y="415"/>
                  </a:cubicBezTo>
                  <a:cubicBezTo>
                    <a:pt x="3608" y="480"/>
                    <a:pt x="3608" y="480"/>
                    <a:pt x="3608" y="480"/>
                  </a:cubicBezTo>
                  <a:cubicBezTo>
                    <a:pt x="3570" y="495"/>
                    <a:pt x="3532" y="511"/>
                    <a:pt x="3495" y="527"/>
                  </a:cubicBezTo>
                  <a:close/>
                  <a:moveTo>
                    <a:pt x="7918" y="512"/>
                  </a:moveTo>
                  <a:cubicBezTo>
                    <a:pt x="7880" y="496"/>
                    <a:pt x="7842" y="480"/>
                    <a:pt x="7804" y="465"/>
                  </a:cubicBezTo>
                  <a:cubicBezTo>
                    <a:pt x="7830" y="400"/>
                    <a:pt x="7830" y="400"/>
                    <a:pt x="7830" y="400"/>
                  </a:cubicBezTo>
                  <a:cubicBezTo>
                    <a:pt x="7869" y="415"/>
                    <a:pt x="7907" y="431"/>
                    <a:pt x="7945" y="447"/>
                  </a:cubicBezTo>
                  <a:lnTo>
                    <a:pt x="7918" y="512"/>
                  </a:lnTo>
                  <a:close/>
                  <a:moveTo>
                    <a:pt x="3723" y="435"/>
                  </a:moveTo>
                  <a:cubicBezTo>
                    <a:pt x="3698" y="369"/>
                    <a:pt x="3698" y="369"/>
                    <a:pt x="3698" y="369"/>
                  </a:cubicBezTo>
                  <a:cubicBezTo>
                    <a:pt x="3737" y="354"/>
                    <a:pt x="3776" y="340"/>
                    <a:pt x="3815" y="326"/>
                  </a:cubicBezTo>
                  <a:cubicBezTo>
                    <a:pt x="3839" y="393"/>
                    <a:pt x="3839" y="393"/>
                    <a:pt x="3839" y="393"/>
                  </a:cubicBezTo>
                  <a:cubicBezTo>
                    <a:pt x="3800" y="406"/>
                    <a:pt x="3761" y="420"/>
                    <a:pt x="3723" y="435"/>
                  </a:cubicBezTo>
                  <a:close/>
                  <a:moveTo>
                    <a:pt x="7690" y="421"/>
                  </a:moveTo>
                  <a:cubicBezTo>
                    <a:pt x="7652" y="407"/>
                    <a:pt x="7613" y="393"/>
                    <a:pt x="7574" y="380"/>
                  </a:cubicBezTo>
                  <a:cubicBezTo>
                    <a:pt x="7597" y="313"/>
                    <a:pt x="7597" y="313"/>
                    <a:pt x="7597" y="313"/>
                  </a:cubicBezTo>
                  <a:cubicBezTo>
                    <a:pt x="7636" y="327"/>
                    <a:pt x="7675" y="341"/>
                    <a:pt x="7714" y="355"/>
                  </a:cubicBezTo>
                  <a:lnTo>
                    <a:pt x="7690" y="421"/>
                  </a:lnTo>
                  <a:close/>
                  <a:moveTo>
                    <a:pt x="3955" y="353"/>
                  </a:moveTo>
                  <a:cubicBezTo>
                    <a:pt x="3933" y="286"/>
                    <a:pt x="3933" y="286"/>
                    <a:pt x="3933" y="286"/>
                  </a:cubicBezTo>
                  <a:cubicBezTo>
                    <a:pt x="3973" y="273"/>
                    <a:pt x="4012" y="260"/>
                    <a:pt x="4052" y="248"/>
                  </a:cubicBezTo>
                  <a:cubicBezTo>
                    <a:pt x="4073" y="316"/>
                    <a:pt x="4073" y="316"/>
                    <a:pt x="4073" y="316"/>
                  </a:cubicBezTo>
                  <a:cubicBezTo>
                    <a:pt x="4033" y="328"/>
                    <a:pt x="3994" y="340"/>
                    <a:pt x="3955" y="353"/>
                  </a:cubicBezTo>
                  <a:close/>
                  <a:moveTo>
                    <a:pt x="7458" y="341"/>
                  </a:moveTo>
                  <a:cubicBezTo>
                    <a:pt x="7419" y="329"/>
                    <a:pt x="7380" y="316"/>
                    <a:pt x="7341" y="305"/>
                  </a:cubicBezTo>
                  <a:cubicBezTo>
                    <a:pt x="7361" y="237"/>
                    <a:pt x="7361" y="237"/>
                    <a:pt x="7361" y="237"/>
                  </a:cubicBezTo>
                  <a:cubicBezTo>
                    <a:pt x="7400" y="249"/>
                    <a:pt x="7440" y="261"/>
                    <a:pt x="7479" y="274"/>
                  </a:cubicBezTo>
                  <a:lnTo>
                    <a:pt x="7458" y="341"/>
                  </a:lnTo>
                  <a:close/>
                  <a:moveTo>
                    <a:pt x="4191" y="281"/>
                  </a:moveTo>
                  <a:cubicBezTo>
                    <a:pt x="4172" y="213"/>
                    <a:pt x="4172" y="213"/>
                    <a:pt x="4172" y="213"/>
                  </a:cubicBezTo>
                  <a:cubicBezTo>
                    <a:pt x="4211" y="202"/>
                    <a:pt x="4251" y="191"/>
                    <a:pt x="4292" y="181"/>
                  </a:cubicBezTo>
                  <a:cubicBezTo>
                    <a:pt x="4309" y="249"/>
                    <a:pt x="4309" y="249"/>
                    <a:pt x="4309" y="249"/>
                  </a:cubicBezTo>
                  <a:cubicBezTo>
                    <a:pt x="4269" y="259"/>
                    <a:pt x="4230" y="270"/>
                    <a:pt x="4191" y="281"/>
                  </a:cubicBezTo>
                  <a:close/>
                  <a:moveTo>
                    <a:pt x="7223" y="271"/>
                  </a:moveTo>
                  <a:cubicBezTo>
                    <a:pt x="7183" y="260"/>
                    <a:pt x="7144" y="250"/>
                    <a:pt x="7104" y="240"/>
                  </a:cubicBezTo>
                  <a:cubicBezTo>
                    <a:pt x="7121" y="172"/>
                    <a:pt x="7121" y="172"/>
                    <a:pt x="7121" y="172"/>
                  </a:cubicBezTo>
                  <a:cubicBezTo>
                    <a:pt x="7161" y="182"/>
                    <a:pt x="7201" y="192"/>
                    <a:pt x="7241" y="203"/>
                  </a:cubicBezTo>
                  <a:lnTo>
                    <a:pt x="7223" y="271"/>
                  </a:lnTo>
                  <a:close/>
                  <a:moveTo>
                    <a:pt x="4428" y="220"/>
                  </a:moveTo>
                  <a:cubicBezTo>
                    <a:pt x="4412" y="151"/>
                    <a:pt x="4412" y="151"/>
                    <a:pt x="4412" y="151"/>
                  </a:cubicBezTo>
                  <a:cubicBezTo>
                    <a:pt x="4453" y="142"/>
                    <a:pt x="4493" y="133"/>
                    <a:pt x="4534" y="124"/>
                  </a:cubicBezTo>
                  <a:cubicBezTo>
                    <a:pt x="4548" y="193"/>
                    <a:pt x="4548" y="193"/>
                    <a:pt x="4548" y="193"/>
                  </a:cubicBezTo>
                  <a:cubicBezTo>
                    <a:pt x="4508" y="201"/>
                    <a:pt x="4468" y="210"/>
                    <a:pt x="4428" y="220"/>
                  </a:cubicBezTo>
                  <a:close/>
                  <a:moveTo>
                    <a:pt x="6984" y="211"/>
                  </a:moveTo>
                  <a:cubicBezTo>
                    <a:pt x="6945" y="202"/>
                    <a:pt x="6905" y="194"/>
                    <a:pt x="6864" y="185"/>
                  </a:cubicBezTo>
                  <a:cubicBezTo>
                    <a:pt x="6879" y="116"/>
                    <a:pt x="6879" y="116"/>
                    <a:pt x="6879" y="116"/>
                  </a:cubicBezTo>
                  <a:cubicBezTo>
                    <a:pt x="6919" y="125"/>
                    <a:pt x="6960" y="134"/>
                    <a:pt x="7000" y="143"/>
                  </a:cubicBezTo>
                  <a:lnTo>
                    <a:pt x="6984" y="211"/>
                  </a:lnTo>
                  <a:close/>
                  <a:moveTo>
                    <a:pt x="4669" y="169"/>
                  </a:moveTo>
                  <a:cubicBezTo>
                    <a:pt x="4655" y="100"/>
                    <a:pt x="4655" y="100"/>
                    <a:pt x="4655" y="100"/>
                  </a:cubicBezTo>
                  <a:cubicBezTo>
                    <a:pt x="4696" y="92"/>
                    <a:pt x="4737" y="85"/>
                    <a:pt x="4778" y="78"/>
                  </a:cubicBezTo>
                  <a:cubicBezTo>
                    <a:pt x="4789" y="147"/>
                    <a:pt x="4789" y="147"/>
                    <a:pt x="4789" y="147"/>
                  </a:cubicBezTo>
                  <a:cubicBezTo>
                    <a:pt x="4749" y="154"/>
                    <a:pt x="4709" y="161"/>
                    <a:pt x="4669" y="169"/>
                  </a:cubicBezTo>
                  <a:close/>
                  <a:moveTo>
                    <a:pt x="6744" y="162"/>
                  </a:moveTo>
                  <a:cubicBezTo>
                    <a:pt x="6704" y="155"/>
                    <a:pt x="6663" y="148"/>
                    <a:pt x="6623" y="141"/>
                  </a:cubicBezTo>
                  <a:cubicBezTo>
                    <a:pt x="6634" y="72"/>
                    <a:pt x="6634" y="72"/>
                    <a:pt x="6634" y="72"/>
                  </a:cubicBezTo>
                  <a:cubicBezTo>
                    <a:pt x="6675" y="79"/>
                    <a:pt x="6716" y="85"/>
                    <a:pt x="6756" y="93"/>
                  </a:cubicBezTo>
                  <a:lnTo>
                    <a:pt x="6744" y="162"/>
                  </a:lnTo>
                  <a:close/>
                  <a:moveTo>
                    <a:pt x="4911" y="129"/>
                  </a:moveTo>
                  <a:cubicBezTo>
                    <a:pt x="4901" y="59"/>
                    <a:pt x="4901" y="59"/>
                    <a:pt x="4901" y="59"/>
                  </a:cubicBezTo>
                  <a:cubicBezTo>
                    <a:pt x="4942" y="53"/>
                    <a:pt x="4983" y="48"/>
                    <a:pt x="5024" y="43"/>
                  </a:cubicBezTo>
                  <a:cubicBezTo>
                    <a:pt x="5032" y="112"/>
                    <a:pt x="5032" y="112"/>
                    <a:pt x="5032" y="112"/>
                  </a:cubicBezTo>
                  <a:cubicBezTo>
                    <a:pt x="4992" y="117"/>
                    <a:pt x="4951" y="123"/>
                    <a:pt x="4911" y="129"/>
                  </a:cubicBezTo>
                  <a:close/>
                  <a:moveTo>
                    <a:pt x="6501" y="123"/>
                  </a:moveTo>
                  <a:cubicBezTo>
                    <a:pt x="6461" y="118"/>
                    <a:pt x="6420" y="113"/>
                    <a:pt x="6380" y="108"/>
                  </a:cubicBezTo>
                  <a:cubicBezTo>
                    <a:pt x="6388" y="38"/>
                    <a:pt x="6388" y="38"/>
                    <a:pt x="6388" y="38"/>
                  </a:cubicBezTo>
                  <a:cubicBezTo>
                    <a:pt x="6429" y="43"/>
                    <a:pt x="6470" y="48"/>
                    <a:pt x="6511" y="54"/>
                  </a:cubicBezTo>
                  <a:lnTo>
                    <a:pt x="6501" y="123"/>
                  </a:lnTo>
                  <a:close/>
                  <a:moveTo>
                    <a:pt x="5154" y="99"/>
                  </a:moveTo>
                  <a:cubicBezTo>
                    <a:pt x="5147" y="29"/>
                    <a:pt x="5147" y="29"/>
                    <a:pt x="5147" y="29"/>
                  </a:cubicBezTo>
                  <a:cubicBezTo>
                    <a:pt x="5189" y="25"/>
                    <a:pt x="5230" y="21"/>
                    <a:pt x="5271" y="18"/>
                  </a:cubicBezTo>
                  <a:cubicBezTo>
                    <a:pt x="5277" y="88"/>
                    <a:pt x="5277" y="88"/>
                    <a:pt x="5277" y="88"/>
                  </a:cubicBezTo>
                  <a:cubicBezTo>
                    <a:pt x="5236" y="91"/>
                    <a:pt x="5195" y="95"/>
                    <a:pt x="5154" y="99"/>
                  </a:cubicBezTo>
                  <a:close/>
                  <a:moveTo>
                    <a:pt x="6258" y="95"/>
                  </a:moveTo>
                  <a:cubicBezTo>
                    <a:pt x="6217" y="91"/>
                    <a:pt x="6176" y="88"/>
                    <a:pt x="6135" y="85"/>
                  </a:cubicBezTo>
                  <a:cubicBezTo>
                    <a:pt x="6140" y="15"/>
                    <a:pt x="6140" y="15"/>
                    <a:pt x="6140" y="15"/>
                  </a:cubicBezTo>
                  <a:cubicBezTo>
                    <a:pt x="6182" y="18"/>
                    <a:pt x="6223" y="21"/>
                    <a:pt x="6264" y="25"/>
                  </a:cubicBezTo>
                  <a:lnTo>
                    <a:pt x="6258" y="95"/>
                  </a:lnTo>
                  <a:close/>
                  <a:moveTo>
                    <a:pt x="5399" y="80"/>
                  </a:moveTo>
                  <a:cubicBezTo>
                    <a:pt x="5395" y="9"/>
                    <a:pt x="5395" y="9"/>
                    <a:pt x="5395" y="9"/>
                  </a:cubicBezTo>
                  <a:cubicBezTo>
                    <a:pt x="5436" y="7"/>
                    <a:pt x="5478" y="5"/>
                    <a:pt x="5519" y="4"/>
                  </a:cubicBezTo>
                  <a:cubicBezTo>
                    <a:pt x="5522" y="74"/>
                    <a:pt x="5522" y="74"/>
                    <a:pt x="5522" y="74"/>
                  </a:cubicBezTo>
                  <a:cubicBezTo>
                    <a:pt x="5481" y="75"/>
                    <a:pt x="5440" y="77"/>
                    <a:pt x="5399" y="80"/>
                  </a:cubicBezTo>
                  <a:close/>
                  <a:moveTo>
                    <a:pt x="6013" y="78"/>
                  </a:moveTo>
                  <a:cubicBezTo>
                    <a:pt x="5972" y="76"/>
                    <a:pt x="5931" y="74"/>
                    <a:pt x="5890" y="73"/>
                  </a:cubicBezTo>
                  <a:cubicBezTo>
                    <a:pt x="5892" y="2"/>
                    <a:pt x="5892" y="2"/>
                    <a:pt x="5892" y="2"/>
                  </a:cubicBezTo>
                  <a:cubicBezTo>
                    <a:pt x="5934" y="4"/>
                    <a:pt x="5975" y="5"/>
                    <a:pt x="6016" y="7"/>
                  </a:cubicBezTo>
                  <a:lnTo>
                    <a:pt x="6013" y="78"/>
                  </a:lnTo>
                  <a:close/>
                  <a:moveTo>
                    <a:pt x="5645" y="71"/>
                  </a:moveTo>
                  <a:cubicBezTo>
                    <a:pt x="5644" y="1"/>
                    <a:pt x="5644" y="1"/>
                    <a:pt x="5644" y="1"/>
                  </a:cubicBezTo>
                  <a:cubicBezTo>
                    <a:pt x="5671" y="0"/>
                    <a:pt x="5698" y="0"/>
                    <a:pt x="5725" y="0"/>
                  </a:cubicBezTo>
                  <a:cubicBezTo>
                    <a:pt x="5768" y="0"/>
                    <a:pt x="5768" y="0"/>
                    <a:pt x="5768" y="0"/>
                  </a:cubicBezTo>
                  <a:cubicBezTo>
                    <a:pt x="5767" y="71"/>
                    <a:pt x="5767" y="71"/>
                    <a:pt x="5767" y="71"/>
                  </a:cubicBezTo>
                  <a:cubicBezTo>
                    <a:pt x="5725" y="70"/>
                    <a:pt x="5725" y="70"/>
                    <a:pt x="5725" y="70"/>
                  </a:cubicBezTo>
                  <a:cubicBezTo>
                    <a:pt x="5698" y="70"/>
                    <a:pt x="5671" y="71"/>
                    <a:pt x="5645" y="71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57DCAA72-7BC3-B468-ECB3-BCB1C244F4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29766" y="3264414"/>
              <a:ext cx="4259263" cy="4259263"/>
            </a:xfrm>
            <a:custGeom>
              <a:avLst/>
              <a:gdLst>
                <a:gd name="T0" fmla="*/ 5537 w 11860"/>
                <a:gd name="T1" fmla="*/ 11848 h 11861"/>
                <a:gd name="T2" fmla="*/ 5414 w 11860"/>
                <a:gd name="T3" fmla="*/ 11768 h 11861"/>
                <a:gd name="T4" fmla="*/ 6820 w 11860"/>
                <a:gd name="T5" fmla="*/ 11794 h 11861"/>
                <a:gd name="T6" fmla="*/ 7185 w 11860"/>
                <a:gd name="T7" fmla="*/ 11656 h 11861"/>
                <a:gd name="T8" fmla="*/ 7326 w 11860"/>
                <a:gd name="T9" fmla="*/ 11696 h 11861"/>
                <a:gd name="T10" fmla="*/ 4025 w 11860"/>
                <a:gd name="T11" fmla="*/ 11548 h 11861"/>
                <a:gd name="T12" fmla="*/ 3928 w 11860"/>
                <a:gd name="T13" fmla="*/ 11439 h 11861"/>
                <a:gd name="T14" fmla="*/ 8303 w 11860"/>
                <a:gd name="T15" fmla="*/ 11367 h 11861"/>
                <a:gd name="T16" fmla="*/ 8620 w 11860"/>
                <a:gd name="T17" fmla="*/ 11138 h 11861"/>
                <a:gd name="T18" fmla="*/ 8766 w 11860"/>
                <a:gd name="T19" fmla="*/ 11140 h 11861"/>
                <a:gd name="T20" fmla="*/ 2646 w 11860"/>
                <a:gd name="T21" fmla="*/ 10869 h 11861"/>
                <a:gd name="T22" fmla="*/ 2580 w 11860"/>
                <a:gd name="T23" fmla="*/ 10739 h 11861"/>
                <a:gd name="T24" fmla="*/ 9624 w 11860"/>
                <a:gd name="T25" fmla="*/ 10570 h 11861"/>
                <a:gd name="T26" fmla="*/ 9871 w 11860"/>
                <a:gd name="T27" fmla="*/ 10267 h 11861"/>
                <a:gd name="T28" fmla="*/ 10013 w 11860"/>
                <a:gd name="T29" fmla="*/ 10232 h 11861"/>
                <a:gd name="T30" fmla="*/ 1485 w 11860"/>
                <a:gd name="T31" fmla="*/ 9857 h 11861"/>
                <a:gd name="T32" fmla="*/ 1455 w 11860"/>
                <a:gd name="T33" fmla="*/ 9714 h 11861"/>
                <a:gd name="T34" fmla="*/ 10695 w 11860"/>
                <a:gd name="T35" fmla="*/ 9462 h 11861"/>
                <a:gd name="T36" fmla="*/ 10855 w 11860"/>
                <a:gd name="T37" fmla="*/ 9107 h 11861"/>
                <a:gd name="T38" fmla="*/ 10983 w 11860"/>
                <a:gd name="T39" fmla="*/ 9037 h 11861"/>
                <a:gd name="T40" fmla="*/ 622 w 11860"/>
                <a:gd name="T41" fmla="*/ 8578 h 11861"/>
                <a:gd name="T42" fmla="*/ 629 w 11860"/>
                <a:gd name="T43" fmla="*/ 8432 h 11861"/>
                <a:gd name="T44" fmla="*/ 11443 w 11860"/>
                <a:gd name="T45" fmla="*/ 8120 h 11861"/>
                <a:gd name="T46" fmla="*/ 11507 w 11860"/>
                <a:gd name="T47" fmla="*/ 7735 h 11861"/>
                <a:gd name="T48" fmla="*/ 11612 w 11860"/>
                <a:gd name="T49" fmla="*/ 7633 h 11861"/>
                <a:gd name="T50" fmla="*/ 119 w 11860"/>
                <a:gd name="T51" fmla="*/ 7119 h 11861"/>
                <a:gd name="T52" fmla="*/ 164 w 11860"/>
                <a:gd name="T53" fmla="*/ 6980 h 11861"/>
                <a:gd name="T54" fmla="*/ 11820 w 11860"/>
                <a:gd name="T55" fmla="*/ 6626 h 11861"/>
                <a:gd name="T56" fmla="*/ 11782 w 11860"/>
                <a:gd name="T57" fmla="*/ 6237 h 11861"/>
                <a:gd name="T58" fmla="*/ 11858 w 11860"/>
                <a:gd name="T59" fmla="*/ 6112 h 11861"/>
                <a:gd name="T60" fmla="*/ 11860 w 11860"/>
                <a:gd name="T61" fmla="*/ 5930 h 11861"/>
                <a:gd name="T62" fmla="*/ 18 w 11860"/>
                <a:gd name="T63" fmla="*/ 5454 h 11861"/>
                <a:gd name="T64" fmla="*/ 131 w 11860"/>
                <a:gd name="T65" fmla="*/ 5080 h 11861"/>
                <a:gd name="T66" fmla="*/ 11703 w 11860"/>
                <a:gd name="T67" fmla="*/ 4917 h 11861"/>
                <a:gd name="T68" fmla="*/ 11693 w 11860"/>
                <a:gd name="T69" fmla="*/ 4527 h 11861"/>
                <a:gd name="T70" fmla="*/ 11594 w 11860"/>
                <a:gd name="T71" fmla="*/ 4420 h 11861"/>
                <a:gd name="T72" fmla="*/ 339 w 11860"/>
                <a:gd name="T73" fmla="*/ 3947 h 11861"/>
                <a:gd name="T74" fmla="*/ 545 w 11860"/>
                <a:gd name="T75" fmla="*/ 3615 h 11861"/>
                <a:gd name="T76" fmla="*/ 11247 w 11860"/>
                <a:gd name="T77" fmla="*/ 3462 h 11861"/>
                <a:gd name="T78" fmla="*/ 11136 w 11860"/>
                <a:gd name="T79" fmla="*/ 3087 h 11861"/>
                <a:gd name="T80" fmla="*/ 11012 w 11860"/>
                <a:gd name="T81" fmla="*/ 3010 h 11861"/>
                <a:gd name="T82" fmla="*/ 1038 w 11860"/>
                <a:gd name="T83" fmla="*/ 2577 h 11861"/>
                <a:gd name="T84" fmla="*/ 1322 w 11860"/>
                <a:gd name="T85" fmla="*/ 2310 h 11861"/>
                <a:gd name="T86" fmla="*/ 10429 w 11860"/>
                <a:gd name="T87" fmla="*/ 2175 h 11861"/>
                <a:gd name="T88" fmla="*/ 10226 w 11860"/>
                <a:gd name="T89" fmla="*/ 1842 h 11861"/>
                <a:gd name="T90" fmla="*/ 10086 w 11860"/>
                <a:gd name="T91" fmla="*/ 1799 h 11861"/>
                <a:gd name="T92" fmla="*/ 2066 w 11860"/>
                <a:gd name="T93" fmla="*/ 1431 h 11861"/>
                <a:gd name="T94" fmla="*/ 2410 w 11860"/>
                <a:gd name="T95" fmla="*/ 1245 h 11861"/>
                <a:gd name="T96" fmla="*/ 9311 w 11860"/>
                <a:gd name="T97" fmla="*/ 1143 h 11861"/>
                <a:gd name="T98" fmla="*/ 9030 w 11860"/>
                <a:gd name="T99" fmla="*/ 873 h 11861"/>
                <a:gd name="T100" fmla="*/ 8884 w 11860"/>
                <a:gd name="T101" fmla="*/ 868 h 11861"/>
                <a:gd name="T102" fmla="*/ 3357 w 11860"/>
                <a:gd name="T103" fmla="*/ 586 h 11861"/>
                <a:gd name="T104" fmla="*/ 3738 w 11860"/>
                <a:gd name="T105" fmla="*/ 494 h 11861"/>
                <a:gd name="T106" fmla="*/ 7968 w 11860"/>
                <a:gd name="T107" fmla="*/ 434 h 11861"/>
                <a:gd name="T108" fmla="*/ 7626 w 11860"/>
                <a:gd name="T109" fmla="*/ 246 h 11861"/>
                <a:gd name="T110" fmla="*/ 7483 w 11860"/>
                <a:gd name="T111" fmla="*/ 278 h 11861"/>
                <a:gd name="T112" fmla="*/ 4823 w 11860"/>
                <a:gd name="T113" fmla="*/ 103 h 11861"/>
                <a:gd name="T114" fmla="*/ 5213 w 11860"/>
                <a:gd name="T115" fmla="*/ 114 h 11861"/>
                <a:gd name="T116" fmla="*/ 6483 w 11860"/>
                <a:gd name="T117" fmla="*/ 96 h 11861"/>
                <a:gd name="T118" fmla="*/ 6104 w 11860"/>
                <a:gd name="T119" fmla="*/ 2 h 1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860" h="11861">
                  <a:moveTo>
                    <a:pt x="5922" y="11861"/>
                  </a:moveTo>
                  <a:cubicBezTo>
                    <a:pt x="5879" y="11861"/>
                    <a:pt x="5836" y="11860"/>
                    <a:pt x="5793" y="11859"/>
                  </a:cubicBezTo>
                  <a:cubicBezTo>
                    <a:pt x="5795" y="11789"/>
                    <a:pt x="5795" y="11789"/>
                    <a:pt x="5795" y="11789"/>
                  </a:cubicBezTo>
                  <a:cubicBezTo>
                    <a:pt x="5837" y="11790"/>
                    <a:pt x="5880" y="11790"/>
                    <a:pt x="5922" y="11790"/>
                  </a:cubicBezTo>
                  <a:lnTo>
                    <a:pt x="5922" y="11861"/>
                  </a:lnTo>
                  <a:close/>
                  <a:moveTo>
                    <a:pt x="6051" y="11860"/>
                  </a:moveTo>
                  <a:cubicBezTo>
                    <a:pt x="6050" y="11789"/>
                    <a:pt x="6050" y="11789"/>
                    <a:pt x="6050" y="11789"/>
                  </a:cubicBezTo>
                  <a:cubicBezTo>
                    <a:pt x="6092" y="11788"/>
                    <a:pt x="6134" y="11787"/>
                    <a:pt x="6177" y="11785"/>
                  </a:cubicBezTo>
                  <a:cubicBezTo>
                    <a:pt x="6180" y="11856"/>
                    <a:pt x="6180" y="11856"/>
                    <a:pt x="6180" y="11856"/>
                  </a:cubicBezTo>
                  <a:cubicBezTo>
                    <a:pt x="6137" y="11857"/>
                    <a:pt x="6094" y="11859"/>
                    <a:pt x="6051" y="11860"/>
                  </a:cubicBezTo>
                  <a:close/>
                  <a:moveTo>
                    <a:pt x="5665" y="11855"/>
                  </a:moveTo>
                  <a:cubicBezTo>
                    <a:pt x="5622" y="11853"/>
                    <a:pt x="5579" y="11851"/>
                    <a:pt x="5537" y="11848"/>
                  </a:cubicBezTo>
                  <a:cubicBezTo>
                    <a:pt x="5541" y="11778"/>
                    <a:pt x="5541" y="11778"/>
                    <a:pt x="5541" y="11778"/>
                  </a:cubicBezTo>
                  <a:cubicBezTo>
                    <a:pt x="5583" y="11780"/>
                    <a:pt x="5626" y="11783"/>
                    <a:pt x="5668" y="11785"/>
                  </a:cubicBezTo>
                  <a:lnTo>
                    <a:pt x="5665" y="11855"/>
                  </a:lnTo>
                  <a:close/>
                  <a:moveTo>
                    <a:pt x="6308" y="11849"/>
                  </a:moveTo>
                  <a:cubicBezTo>
                    <a:pt x="6304" y="11779"/>
                    <a:pt x="6304" y="11779"/>
                    <a:pt x="6304" y="11779"/>
                  </a:cubicBezTo>
                  <a:cubicBezTo>
                    <a:pt x="6346" y="11776"/>
                    <a:pt x="6389" y="11773"/>
                    <a:pt x="6431" y="11769"/>
                  </a:cubicBezTo>
                  <a:cubicBezTo>
                    <a:pt x="6437" y="11839"/>
                    <a:pt x="6437" y="11839"/>
                    <a:pt x="6437" y="11839"/>
                  </a:cubicBezTo>
                  <a:cubicBezTo>
                    <a:pt x="6394" y="11843"/>
                    <a:pt x="6351" y="11846"/>
                    <a:pt x="6308" y="11849"/>
                  </a:cubicBezTo>
                  <a:close/>
                  <a:moveTo>
                    <a:pt x="5408" y="11838"/>
                  </a:moveTo>
                  <a:cubicBezTo>
                    <a:pt x="5365" y="11834"/>
                    <a:pt x="5323" y="11830"/>
                    <a:pt x="5280" y="11826"/>
                  </a:cubicBezTo>
                  <a:cubicBezTo>
                    <a:pt x="5288" y="11756"/>
                    <a:pt x="5288" y="11756"/>
                    <a:pt x="5288" y="11756"/>
                  </a:cubicBezTo>
                  <a:cubicBezTo>
                    <a:pt x="5330" y="11760"/>
                    <a:pt x="5372" y="11764"/>
                    <a:pt x="5414" y="11768"/>
                  </a:cubicBezTo>
                  <a:lnTo>
                    <a:pt x="5408" y="11838"/>
                  </a:lnTo>
                  <a:close/>
                  <a:moveTo>
                    <a:pt x="6565" y="11827"/>
                  </a:moveTo>
                  <a:cubicBezTo>
                    <a:pt x="6557" y="11757"/>
                    <a:pt x="6557" y="11757"/>
                    <a:pt x="6557" y="11757"/>
                  </a:cubicBezTo>
                  <a:cubicBezTo>
                    <a:pt x="6600" y="11753"/>
                    <a:pt x="6642" y="11748"/>
                    <a:pt x="6684" y="11742"/>
                  </a:cubicBezTo>
                  <a:cubicBezTo>
                    <a:pt x="6693" y="11812"/>
                    <a:pt x="6693" y="11812"/>
                    <a:pt x="6693" y="11812"/>
                  </a:cubicBezTo>
                  <a:cubicBezTo>
                    <a:pt x="6650" y="11818"/>
                    <a:pt x="6608" y="11823"/>
                    <a:pt x="6565" y="11827"/>
                  </a:cubicBezTo>
                  <a:close/>
                  <a:moveTo>
                    <a:pt x="5152" y="11810"/>
                  </a:moveTo>
                  <a:cubicBezTo>
                    <a:pt x="5110" y="11805"/>
                    <a:pt x="5067" y="11799"/>
                    <a:pt x="5025" y="11792"/>
                  </a:cubicBezTo>
                  <a:cubicBezTo>
                    <a:pt x="5035" y="11723"/>
                    <a:pt x="5035" y="11723"/>
                    <a:pt x="5035" y="11723"/>
                  </a:cubicBezTo>
                  <a:cubicBezTo>
                    <a:pt x="5077" y="11729"/>
                    <a:pt x="5119" y="11735"/>
                    <a:pt x="5161" y="11740"/>
                  </a:cubicBezTo>
                  <a:lnTo>
                    <a:pt x="5152" y="11810"/>
                  </a:lnTo>
                  <a:close/>
                  <a:moveTo>
                    <a:pt x="6820" y="11794"/>
                  </a:moveTo>
                  <a:cubicBezTo>
                    <a:pt x="6810" y="11725"/>
                    <a:pt x="6810" y="11725"/>
                    <a:pt x="6810" y="11725"/>
                  </a:cubicBezTo>
                  <a:cubicBezTo>
                    <a:pt x="6852" y="11718"/>
                    <a:pt x="6894" y="11712"/>
                    <a:pt x="6935" y="11704"/>
                  </a:cubicBezTo>
                  <a:cubicBezTo>
                    <a:pt x="6947" y="11774"/>
                    <a:pt x="6947" y="11774"/>
                    <a:pt x="6947" y="11774"/>
                  </a:cubicBezTo>
                  <a:cubicBezTo>
                    <a:pt x="6905" y="11781"/>
                    <a:pt x="6863" y="11788"/>
                    <a:pt x="6820" y="11794"/>
                  </a:cubicBezTo>
                  <a:close/>
                  <a:moveTo>
                    <a:pt x="4898" y="11771"/>
                  </a:moveTo>
                  <a:cubicBezTo>
                    <a:pt x="4855" y="11764"/>
                    <a:pt x="4813" y="11756"/>
                    <a:pt x="4771" y="11748"/>
                  </a:cubicBezTo>
                  <a:cubicBezTo>
                    <a:pt x="4785" y="11679"/>
                    <a:pt x="4785" y="11679"/>
                    <a:pt x="4785" y="11679"/>
                  </a:cubicBezTo>
                  <a:cubicBezTo>
                    <a:pt x="4826" y="11687"/>
                    <a:pt x="4868" y="11695"/>
                    <a:pt x="4910" y="11702"/>
                  </a:cubicBezTo>
                  <a:lnTo>
                    <a:pt x="4898" y="11771"/>
                  </a:lnTo>
                  <a:close/>
                  <a:moveTo>
                    <a:pt x="7074" y="11750"/>
                  </a:moveTo>
                  <a:cubicBezTo>
                    <a:pt x="7060" y="11681"/>
                    <a:pt x="7060" y="11681"/>
                    <a:pt x="7060" y="11681"/>
                  </a:cubicBezTo>
                  <a:cubicBezTo>
                    <a:pt x="7102" y="11673"/>
                    <a:pt x="7144" y="11665"/>
                    <a:pt x="7185" y="11656"/>
                  </a:cubicBezTo>
                  <a:cubicBezTo>
                    <a:pt x="7200" y="11724"/>
                    <a:pt x="7200" y="11724"/>
                    <a:pt x="7200" y="11724"/>
                  </a:cubicBezTo>
                  <a:cubicBezTo>
                    <a:pt x="7158" y="11734"/>
                    <a:pt x="7116" y="11742"/>
                    <a:pt x="7074" y="11750"/>
                  </a:cubicBezTo>
                  <a:close/>
                  <a:moveTo>
                    <a:pt x="4645" y="11721"/>
                  </a:moveTo>
                  <a:cubicBezTo>
                    <a:pt x="4603" y="11712"/>
                    <a:pt x="4561" y="11702"/>
                    <a:pt x="4520" y="11692"/>
                  </a:cubicBezTo>
                  <a:cubicBezTo>
                    <a:pt x="4536" y="11624"/>
                    <a:pt x="4536" y="11624"/>
                    <a:pt x="4536" y="11624"/>
                  </a:cubicBezTo>
                  <a:cubicBezTo>
                    <a:pt x="4577" y="11634"/>
                    <a:pt x="4619" y="11643"/>
                    <a:pt x="4660" y="11652"/>
                  </a:cubicBezTo>
                  <a:lnTo>
                    <a:pt x="4645" y="11721"/>
                  </a:lnTo>
                  <a:close/>
                  <a:moveTo>
                    <a:pt x="7326" y="11696"/>
                  </a:moveTo>
                  <a:cubicBezTo>
                    <a:pt x="7309" y="11627"/>
                    <a:pt x="7309" y="11627"/>
                    <a:pt x="7309" y="11627"/>
                  </a:cubicBezTo>
                  <a:cubicBezTo>
                    <a:pt x="7350" y="11617"/>
                    <a:pt x="7391" y="11607"/>
                    <a:pt x="7432" y="11596"/>
                  </a:cubicBezTo>
                  <a:cubicBezTo>
                    <a:pt x="7450" y="11664"/>
                    <a:pt x="7450" y="11664"/>
                    <a:pt x="7450" y="11664"/>
                  </a:cubicBezTo>
                  <a:cubicBezTo>
                    <a:pt x="7409" y="11675"/>
                    <a:pt x="7367" y="11686"/>
                    <a:pt x="7326" y="11696"/>
                  </a:cubicBezTo>
                  <a:close/>
                  <a:moveTo>
                    <a:pt x="4395" y="11660"/>
                  </a:moveTo>
                  <a:cubicBezTo>
                    <a:pt x="4353" y="11649"/>
                    <a:pt x="4312" y="11637"/>
                    <a:pt x="4271" y="11626"/>
                  </a:cubicBezTo>
                  <a:cubicBezTo>
                    <a:pt x="4290" y="11558"/>
                    <a:pt x="4290" y="11558"/>
                    <a:pt x="4290" y="11558"/>
                  </a:cubicBezTo>
                  <a:cubicBezTo>
                    <a:pt x="4331" y="11570"/>
                    <a:pt x="4372" y="11581"/>
                    <a:pt x="4413" y="11592"/>
                  </a:cubicBezTo>
                  <a:lnTo>
                    <a:pt x="4395" y="11660"/>
                  </a:lnTo>
                  <a:close/>
                  <a:moveTo>
                    <a:pt x="7574" y="11630"/>
                  </a:moveTo>
                  <a:cubicBezTo>
                    <a:pt x="7555" y="11562"/>
                    <a:pt x="7555" y="11562"/>
                    <a:pt x="7555" y="11562"/>
                  </a:cubicBezTo>
                  <a:cubicBezTo>
                    <a:pt x="7596" y="11550"/>
                    <a:pt x="7636" y="11538"/>
                    <a:pt x="7677" y="11526"/>
                  </a:cubicBezTo>
                  <a:cubicBezTo>
                    <a:pt x="7698" y="11593"/>
                    <a:pt x="7698" y="11593"/>
                    <a:pt x="7698" y="11593"/>
                  </a:cubicBezTo>
                  <a:cubicBezTo>
                    <a:pt x="7657" y="11606"/>
                    <a:pt x="7616" y="11618"/>
                    <a:pt x="7574" y="11630"/>
                  </a:cubicBezTo>
                  <a:close/>
                  <a:moveTo>
                    <a:pt x="4148" y="11588"/>
                  </a:moveTo>
                  <a:cubicBezTo>
                    <a:pt x="4107" y="11575"/>
                    <a:pt x="4066" y="11562"/>
                    <a:pt x="4025" y="11548"/>
                  </a:cubicBezTo>
                  <a:cubicBezTo>
                    <a:pt x="4048" y="11482"/>
                    <a:pt x="4048" y="11482"/>
                    <a:pt x="4048" y="11482"/>
                  </a:cubicBezTo>
                  <a:cubicBezTo>
                    <a:pt x="4088" y="11495"/>
                    <a:pt x="4128" y="11508"/>
                    <a:pt x="4169" y="11521"/>
                  </a:cubicBezTo>
                  <a:lnTo>
                    <a:pt x="4148" y="11588"/>
                  </a:lnTo>
                  <a:close/>
                  <a:moveTo>
                    <a:pt x="7821" y="11553"/>
                  </a:moveTo>
                  <a:cubicBezTo>
                    <a:pt x="7798" y="11486"/>
                    <a:pt x="7798" y="11486"/>
                    <a:pt x="7798" y="11486"/>
                  </a:cubicBezTo>
                  <a:cubicBezTo>
                    <a:pt x="7839" y="11473"/>
                    <a:pt x="7879" y="11459"/>
                    <a:pt x="7919" y="11444"/>
                  </a:cubicBezTo>
                  <a:cubicBezTo>
                    <a:pt x="7943" y="11510"/>
                    <a:pt x="7943" y="11510"/>
                    <a:pt x="7943" y="11510"/>
                  </a:cubicBezTo>
                  <a:cubicBezTo>
                    <a:pt x="7902" y="11525"/>
                    <a:pt x="7862" y="11539"/>
                    <a:pt x="7821" y="11553"/>
                  </a:cubicBezTo>
                  <a:close/>
                  <a:moveTo>
                    <a:pt x="3904" y="11506"/>
                  </a:moveTo>
                  <a:cubicBezTo>
                    <a:pt x="3863" y="11491"/>
                    <a:pt x="3823" y="11476"/>
                    <a:pt x="3783" y="11460"/>
                  </a:cubicBezTo>
                  <a:cubicBezTo>
                    <a:pt x="3809" y="11395"/>
                    <a:pt x="3809" y="11395"/>
                    <a:pt x="3809" y="11395"/>
                  </a:cubicBezTo>
                  <a:cubicBezTo>
                    <a:pt x="3848" y="11410"/>
                    <a:pt x="3888" y="11425"/>
                    <a:pt x="3928" y="11439"/>
                  </a:cubicBezTo>
                  <a:lnTo>
                    <a:pt x="3904" y="11506"/>
                  </a:lnTo>
                  <a:close/>
                  <a:moveTo>
                    <a:pt x="8064" y="11465"/>
                  </a:moveTo>
                  <a:cubicBezTo>
                    <a:pt x="8039" y="11400"/>
                    <a:pt x="8039" y="11400"/>
                    <a:pt x="8039" y="11400"/>
                  </a:cubicBezTo>
                  <a:cubicBezTo>
                    <a:pt x="8078" y="11384"/>
                    <a:pt x="8118" y="11369"/>
                    <a:pt x="8157" y="11352"/>
                  </a:cubicBezTo>
                  <a:cubicBezTo>
                    <a:pt x="8184" y="11417"/>
                    <a:pt x="8184" y="11417"/>
                    <a:pt x="8184" y="11417"/>
                  </a:cubicBezTo>
                  <a:cubicBezTo>
                    <a:pt x="8144" y="11434"/>
                    <a:pt x="8104" y="11450"/>
                    <a:pt x="8064" y="11465"/>
                  </a:cubicBezTo>
                  <a:close/>
                  <a:moveTo>
                    <a:pt x="3664" y="11412"/>
                  </a:moveTo>
                  <a:cubicBezTo>
                    <a:pt x="3624" y="11396"/>
                    <a:pt x="3585" y="11379"/>
                    <a:pt x="3546" y="11362"/>
                  </a:cubicBezTo>
                  <a:cubicBezTo>
                    <a:pt x="3574" y="11298"/>
                    <a:pt x="3574" y="11298"/>
                    <a:pt x="3574" y="11298"/>
                  </a:cubicBezTo>
                  <a:cubicBezTo>
                    <a:pt x="3613" y="11315"/>
                    <a:pt x="3651" y="11331"/>
                    <a:pt x="3691" y="11347"/>
                  </a:cubicBezTo>
                  <a:lnTo>
                    <a:pt x="3664" y="11412"/>
                  </a:lnTo>
                  <a:close/>
                  <a:moveTo>
                    <a:pt x="8303" y="11367"/>
                  </a:moveTo>
                  <a:cubicBezTo>
                    <a:pt x="8275" y="11303"/>
                    <a:pt x="8275" y="11303"/>
                    <a:pt x="8275" y="11303"/>
                  </a:cubicBezTo>
                  <a:cubicBezTo>
                    <a:pt x="8314" y="11286"/>
                    <a:pt x="8352" y="11268"/>
                    <a:pt x="8391" y="11250"/>
                  </a:cubicBezTo>
                  <a:cubicBezTo>
                    <a:pt x="8420" y="11314"/>
                    <a:pt x="8420" y="11314"/>
                    <a:pt x="8420" y="11314"/>
                  </a:cubicBezTo>
                  <a:cubicBezTo>
                    <a:pt x="8381" y="11332"/>
                    <a:pt x="8342" y="11350"/>
                    <a:pt x="8303" y="11367"/>
                  </a:cubicBezTo>
                  <a:close/>
                  <a:moveTo>
                    <a:pt x="3429" y="11309"/>
                  </a:moveTo>
                  <a:cubicBezTo>
                    <a:pt x="3390" y="11291"/>
                    <a:pt x="3351" y="11272"/>
                    <a:pt x="3313" y="11254"/>
                  </a:cubicBezTo>
                  <a:cubicBezTo>
                    <a:pt x="3344" y="11190"/>
                    <a:pt x="3344" y="11190"/>
                    <a:pt x="3344" y="11190"/>
                  </a:cubicBezTo>
                  <a:cubicBezTo>
                    <a:pt x="3382" y="11209"/>
                    <a:pt x="3420" y="11227"/>
                    <a:pt x="3458" y="11245"/>
                  </a:cubicBezTo>
                  <a:lnTo>
                    <a:pt x="3429" y="11309"/>
                  </a:lnTo>
                  <a:close/>
                  <a:moveTo>
                    <a:pt x="8537" y="11258"/>
                  </a:moveTo>
                  <a:cubicBezTo>
                    <a:pt x="8506" y="11195"/>
                    <a:pt x="8506" y="11195"/>
                    <a:pt x="8506" y="11195"/>
                  </a:cubicBezTo>
                  <a:cubicBezTo>
                    <a:pt x="8544" y="11177"/>
                    <a:pt x="8582" y="11157"/>
                    <a:pt x="8620" y="11138"/>
                  </a:cubicBezTo>
                  <a:cubicBezTo>
                    <a:pt x="8652" y="11200"/>
                    <a:pt x="8652" y="11200"/>
                    <a:pt x="8652" y="11200"/>
                  </a:cubicBezTo>
                  <a:cubicBezTo>
                    <a:pt x="8614" y="11220"/>
                    <a:pt x="8576" y="11240"/>
                    <a:pt x="8537" y="11258"/>
                  </a:cubicBezTo>
                  <a:close/>
                  <a:moveTo>
                    <a:pt x="3198" y="11196"/>
                  </a:moveTo>
                  <a:cubicBezTo>
                    <a:pt x="3160" y="11176"/>
                    <a:pt x="3123" y="11156"/>
                    <a:pt x="3085" y="11135"/>
                  </a:cubicBezTo>
                  <a:cubicBezTo>
                    <a:pt x="3119" y="11073"/>
                    <a:pt x="3119" y="11073"/>
                    <a:pt x="3119" y="11073"/>
                  </a:cubicBezTo>
                  <a:cubicBezTo>
                    <a:pt x="3156" y="11094"/>
                    <a:pt x="3193" y="11114"/>
                    <a:pt x="3231" y="11133"/>
                  </a:cubicBezTo>
                  <a:lnTo>
                    <a:pt x="3198" y="11196"/>
                  </a:lnTo>
                  <a:close/>
                  <a:moveTo>
                    <a:pt x="8766" y="11140"/>
                  </a:moveTo>
                  <a:cubicBezTo>
                    <a:pt x="8733" y="11078"/>
                    <a:pt x="8733" y="11078"/>
                    <a:pt x="8733" y="11078"/>
                  </a:cubicBezTo>
                  <a:cubicBezTo>
                    <a:pt x="8770" y="11058"/>
                    <a:pt x="8807" y="11037"/>
                    <a:pt x="8844" y="11016"/>
                  </a:cubicBezTo>
                  <a:cubicBezTo>
                    <a:pt x="8879" y="11077"/>
                    <a:pt x="8879" y="11077"/>
                    <a:pt x="8879" y="11077"/>
                  </a:cubicBezTo>
                  <a:cubicBezTo>
                    <a:pt x="8841" y="11098"/>
                    <a:pt x="8804" y="11119"/>
                    <a:pt x="8766" y="11140"/>
                  </a:cubicBezTo>
                  <a:close/>
                  <a:moveTo>
                    <a:pt x="2973" y="11072"/>
                  </a:moveTo>
                  <a:cubicBezTo>
                    <a:pt x="2936" y="11051"/>
                    <a:pt x="2899" y="11029"/>
                    <a:pt x="2862" y="11007"/>
                  </a:cubicBezTo>
                  <a:cubicBezTo>
                    <a:pt x="2899" y="10947"/>
                    <a:pt x="2899" y="10947"/>
                    <a:pt x="2899" y="10947"/>
                  </a:cubicBezTo>
                  <a:cubicBezTo>
                    <a:pt x="2935" y="10969"/>
                    <a:pt x="2972" y="10990"/>
                    <a:pt x="3008" y="11011"/>
                  </a:cubicBezTo>
                  <a:lnTo>
                    <a:pt x="2973" y="11072"/>
                  </a:lnTo>
                  <a:close/>
                  <a:moveTo>
                    <a:pt x="8990" y="11011"/>
                  </a:moveTo>
                  <a:cubicBezTo>
                    <a:pt x="8954" y="10951"/>
                    <a:pt x="8954" y="10951"/>
                    <a:pt x="8954" y="10951"/>
                  </a:cubicBezTo>
                  <a:cubicBezTo>
                    <a:pt x="8990" y="10929"/>
                    <a:pt x="9026" y="10907"/>
                    <a:pt x="9062" y="10884"/>
                  </a:cubicBezTo>
                  <a:cubicBezTo>
                    <a:pt x="9100" y="10944"/>
                    <a:pt x="9100" y="10944"/>
                    <a:pt x="9100" y="10944"/>
                  </a:cubicBezTo>
                  <a:cubicBezTo>
                    <a:pt x="9063" y="10967"/>
                    <a:pt x="9027" y="10989"/>
                    <a:pt x="8990" y="11011"/>
                  </a:cubicBezTo>
                  <a:close/>
                  <a:moveTo>
                    <a:pt x="2753" y="10939"/>
                  </a:moveTo>
                  <a:cubicBezTo>
                    <a:pt x="2717" y="10916"/>
                    <a:pt x="2681" y="10893"/>
                    <a:pt x="2646" y="10869"/>
                  </a:cubicBezTo>
                  <a:cubicBezTo>
                    <a:pt x="2685" y="10810"/>
                    <a:pt x="2685" y="10810"/>
                    <a:pt x="2685" y="10810"/>
                  </a:cubicBezTo>
                  <a:cubicBezTo>
                    <a:pt x="2720" y="10834"/>
                    <a:pt x="2755" y="10857"/>
                    <a:pt x="2791" y="10880"/>
                  </a:cubicBezTo>
                  <a:lnTo>
                    <a:pt x="2753" y="10939"/>
                  </a:lnTo>
                  <a:close/>
                  <a:moveTo>
                    <a:pt x="9208" y="10873"/>
                  </a:moveTo>
                  <a:cubicBezTo>
                    <a:pt x="9169" y="10815"/>
                    <a:pt x="9169" y="10815"/>
                    <a:pt x="9169" y="10815"/>
                  </a:cubicBezTo>
                  <a:cubicBezTo>
                    <a:pt x="9204" y="10791"/>
                    <a:pt x="9239" y="10767"/>
                    <a:pt x="9274" y="10743"/>
                  </a:cubicBezTo>
                  <a:cubicBezTo>
                    <a:pt x="9314" y="10801"/>
                    <a:pt x="9314" y="10801"/>
                    <a:pt x="9314" y="10801"/>
                  </a:cubicBezTo>
                  <a:cubicBezTo>
                    <a:pt x="9279" y="10825"/>
                    <a:pt x="9244" y="10850"/>
                    <a:pt x="9208" y="10873"/>
                  </a:cubicBezTo>
                  <a:close/>
                  <a:moveTo>
                    <a:pt x="2539" y="10796"/>
                  </a:moveTo>
                  <a:cubicBezTo>
                    <a:pt x="2504" y="10772"/>
                    <a:pt x="2469" y="10747"/>
                    <a:pt x="2435" y="10722"/>
                  </a:cubicBezTo>
                  <a:cubicBezTo>
                    <a:pt x="2476" y="10665"/>
                    <a:pt x="2476" y="10665"/>
                    <a:pt x="2476" y="10665"/>
                  </a:cubicBezTo>
                  <a:cubicBezTo>
                    <a:pt x="2510" y="10690"/>
                    <a:pt x="2545" y="10715"/>
                    <a:pt x="2580" y="10739"/>
                  </a:cubicBezTo>
                  <a:lnTo>
                    <a:pt x="2539" y="10796"/>
                  </a:lnTo>
                  <a:close/>
                  <a:moveTo>
                    <a:pt x="9419" y="10726"/>
                  </a:moveTo>
                  <a:cubicBezTo>
                    <a:pt x="9378" y="10669"/>
                    <a:pt x="9378" y="10669"/>
                    <a:pt x="9378" y="10669"/>
                  </a:cubicBezTo>
                  <a:cubicBezTo>
                    <a:pt x="9412" y="10644"/>
                    <a:pt x="9446" y="10619"/>
                    <a:pt x="9480" y="10593"/>
                  </a:cubicBezTo>
                  <a:cubicBezTo>
                    <a:pt x="9523" y="10649"/>
                    <a:pt x="9523" y="10649"/>
                    <a:pt x="9523" y="10649"/>
                  </a:cubicBezTo>
                  <a:cubicBezTo>
                    <a:pt x="9488" y="10675"/>
                    <a:pt x="9454" y="10701"/>
                    <a:pt x="9419" y="10726"/>
                  </a:cubicBezTo>
                  <a:close/>
                  <a:moveTo>
                    <a:pt x="2332" y="10645"/>
                  </a:moveTo>
                  <a:cubicBezTo>
                    <a:pt x="2298" y="10619"/>
                    <a:pt x="2264" y="10592"/>
                    <a:pt x="2230" y="10566"/>
                  </a:cubicBezTo>
                  <a:cubicBezTo>
                    <a:pt x="2274" y="10511"/>
                    <a:pt x="2274" y="10511"/>
                    <a:pt x="2274" y="10511"/>
                  </a:cubicBezTo>
                  <a:cubicBezTo>
                    <a:pt x="2307" y="10537"/>
                    <a:pt x="2341" y="10563"/>
                    <a:pt x="2374" y="10589"/>
                  </a:cubicBezTo>
                  <a:lnTo>
                    <a:pt x="2332" y="10645"/>
                  </a:lnTo>
                  <a:close/>
                  <a:moveTo>
                    <a:pt x="9624" y="10570"/>
                  </a:moveTo>
                  <a:cubicBezTo>
                    <a:pt x="9580" y="10515"/>
                    <a:pt x="9580" y="10515"/>
                    <a:pt x="9580" y="10515"/>
                  </a:cubicBezTo>
                  <a:cubicBezTo>
                    <a:pt x="9614" y="10488"/>
                    <a:pt x="9646" y="10462"/>
                    <a:pt x="9679" y="10434"/>
                  </a:cubicBezTo>
                  <a:cubicBezTo>
                    <a:pt x="9724" y="10488"/>
                    <a:pt x="9724" y="10488"/>
                    <a:pt x="9724" y="10488"/>
                  </a:cubicBezTo>
                  <a:cubicBezTo>
                    <a:pt x="9691" y="10516"/>
                    <a:pt x="9658" y="10543"/>
                    <a:pt x="9624" y="10570"/>
                  </a:cubicBezTo>
                  <a:close/>
                  <a:moveTo>
                    <a:pt x="2131" y="10484"/>
                  </a:moveTo>
                  <a:cubicBezTo>
                    <a:pt x="2098" y="10457"/>
                    <a:pt x="2065" y="10429"/>
                    <a:pt x="2033" y="10401"/>
                  </a:cubicBezTo>
                  <a:cubicBezTo>
                    <a:pt x="2079" y="10348"/>
                    <a:pt x="2079" y="10348"/>
                    <a:pt x="2079" y="10348"/>
                  </a:cubicBezTo>
                  <a:cubicBezTo>
                    <a:pt x="2111" y="10375"/>
                    <a:pt x="2143" y="10403"/>
                    <a:pt x="2176" y="10430"/>
                  </a:cubicBezTo>
                  <a:lnTo>
                    <a:pt x="2131" y="10484"/>
                  </a:lnTo>
                  <a:close/>
                  <a:moveTo>
                    <a:pt x="9822" y="10405"/>
                  </a:moveTo>
                  <a:cubicBezTo>
                    <a:pt x="9776" y="10352"/>
                    <a:pt x="9776" y="10352"/>
                    <a:pt x="9776" y="10352"/>
                  </a:cubicBezTo>
                  <a:cubicBezTo>
                    <a:pt x="9808" y="10324"/>
                    <a:pt x="9840" y="10296"/>
                    <a:pt x="9871" y="10267"/>
                  </a:cubicBezTo>
                  <a:cubicBezTo>
                    <a:pt x="9918" y="10319"/>
                    <a:pt x="9918" y="10319"/>
                    <a:pt x="9918" y="10319"/>
                  </a:cubicBezTo>
                  <a:cubicBezTo>
                    <a:pt x="9887" y="10348"/>
                    <a:pt x="9855" y="10377"/>
                    <a:pt x="9822" y="10405"/>
                  </a:cubicBezTo>
                  <a:close/>
                  <a:moveTo>
                    <a:pt x="1937" y="10315"/>
                  </a:moveTo>
                  <a:cubicBezTo>
                    <a:pt x="1905" y="10286"/>
                    <a:pt x="1874" y="10257"/>
                    <a:pt x="1843" y="10227"/>
                  </a:cubicBezTo>
                  <a:cubicBezTo>
                    <a:pt x="1891" y="10176"/>
                    <a:pt x="1891" y="10176"/>
                    <a:pt x="1891" y="10176"/>
                  </a:cubicBezTo>
                  <a:cubicBezTo>
                    <a:pt x="1922" y="10206"/>
                    <a:pt x="1953" y="10234"/>
                    <a:pt x="1984" y="10263"/>
                  </a:cubicBezTo>
                  <a:lnTo>
                    <a:pt x="1937" y="10315"/>
                  </a:lnTo>
                  <a:close/>
                  <a:moveTo>
                    <a:pt x="10013" y="10232"/>
                  </a:moveTo>
                  <a:cubicBezTo>
                    <a:pt x="9964" y="10181"/>
                    <a:pt x="9964" y="10181"/>
                    <a:pt x="9964" y="10181"/>
                  </a:cubicBezTo>
                  <a:cubicBezTo>
                    <a:pt x="9995" y="10151"/>
                    <a:pt x="10025" y="10122"/>
                    <a:pt x="10056" y="10092"/>
                  </a:cubicBezTo>
                  <a:cubicBezTo>
                    <a:pt x="10105" y="10142"/>
                    <a:pt x="10105" y="10142"/>
                    <a:pt x="10105" y="10142"/>
                  </a:cubicBezTo>
                  <a:cubicBezTo>
                    <a:pt x="10075" y="10172"/>
                    <a:pt x="10044" y="10202"/>
                    <a:pt x="10013" y="10232"/>
                  </a:cubicBezTo>
                  <a:close/>
                  <a:moveTo>
                    <a:pt x="1750" y="10138"/>
                  </a:moveTo>
                  <a:cubicBezTo>
                    <a:pt x="1720" y="10107"/>
                    <a:pt x="1690" y="10077"/>
                    <a:pt x="1660" y="10046"/>
                  </a:cubicBezTo>
                  <a:cubicBezTo>
                    <a:pt x="1711" y="9997"/>
                    <a:pt x="1711" y="9997"/>
                    <a:pt x="1711" y="9997"/>
                  </a:cubicBezTo>
                  <a:cubicBezTo>
                    <a:pt x="1740" y="10028"/>
                    <a:pt x="1770" y="10058"/>
                    <a:pt x="1800" y="10088"/>
                  </a:cubicBezTo>
                  <a:lnTo>
                    <a:pt x="1750" y="10138"/>
                  </a:lnTo>
                  <a:close/>
                  <a:moveTo>
                    <a:pt x="10196" y="10050"/>
                  </a:moveTo>
                  <a:cubicBezTo>
                    <a:pt x="10145" y="10002"/>
                    <a:pt x="10145" y="10002"/>
                    <a:pt x="10145" y="10002"/>
                  </a:cubicBezTo>
                  <a:cubicBezTo>
                    <a:pt x="10174" y="9971"/>
                    <a:pt x="10204" y="9940"/>
                    <a:pt x="10232" y="9909"/>
                  </a:cubicBezTo>
                  <a:cubicBezTo>
                    <a:pt x="10284" y="9957"/>
                    <a:pt x="10284" y="9957"/>
                    <a:pt x="10284" y="9957"/>
                  </a:cubicBezTo>
                  <a:cubicBezTo>
                    <a:pt x="10255" y="9988"/>
                    <a:pt x="10225" y="10020"/>
                    <a:pt x="10196" y="10050"/>
                  </a:cubicBezTo>
                  <a:close/>
                  <a:moveTo>
                    <a:pt x="1572" y="9952"/>
                  </a:moveTo>
                  <a:cubicBezTo>
                    <a:pt x="1543" y="9921"/>
                    <a:pt x="1514" y="9889"/>
                    <a:pt x="1485" y="9857"/>
                  </a:cubicBezTo>
                  <a:cubicBezTo>
                    <a:pt x="1538" y="9810"/>
                    <a:pt x="1538" y="9810"/>
                    <a:pt x="1538" y="9810"/>
                  </a:cubicBezTo>
                  <a:cubicBezTo>
                    <a:pt x="1566" y="9842"/>
                    <a:pt x="1595" y="9873"/>
                    <a:pt x="1623" y="9904"/>
                  </a:cubicBezTo>
                  <a:lnTo>
                    <a:pt x="1572" y="9952"/>
                  </a:lnTo>
                  <a:close/>
                  <a:moveTo>
                    <a:pt x="10370" y="9862"/>
                  </a:moveTo>
                  <a:cubicBezTo>
                    <a:pt x="10318" y="9815"/>
                    <a:pt x="10318" y="9815"/>
                    <a:pt x="10318" y="9815"/>
                  </a:cubicBezTo>
                  <a:cubicBezTo>
                    <a:pt x="10346" y="9783"/>
                    <a:pt x="10374" y="9751"/>
                    <a:pt x="10401" y="9719"/>
                  </a:cubicBezTo>
                  <a:cubicBezTo>
                    <a:pt x="10455" y="9764"/>
                    <a:pt x="10455" y="9764"/>
                    <a:pt x="10455" y="9764"/>
                  </a:cubicBezTo>
                  <a:cubicBezTo>
                    <a:pt x="10427" y="9797"/>
                    <a:pt x="10399" y="9829"/>
                    <a:pt x="10370" y="9862"/>
                  </a:cubicBezTo>
                  <a:close/>
                  <a:moveTo>
                    <a:pt x="1401" y="9759"/>
                  </a:moveTo>
                  <a:cubicBezTo>
                    <a:pt x="1373" y="9726"/>
                    <a:pt x="1346" y="9693"/>
                    <a:pt x="1319" y="9660"/>
                  </a:cubicBezTo>
                  <a:cubicBezTo>
                    <a:pt x="1374" y="9616"/>
                    <a:pt x="1374" y="9616"/>
                    <a:pt x="1374" y="9616"/>
                  </a:cubicBezTo>
                  <a:cubicBezTo>
                    <a:pt x="1400" y="9649"/>
                    <a:pt x="1427" y="9681"/>
                    <a:pt x="1455" y="9714"/>
                  </a:cubicBezTo>
                  <a:lnTo>
                    <a:pt x="1401" y="9759"/>
                  </a:lnTo>
                  <a:close/>
                  <a:moveTo>
                    <a:pt x="10537" y="9665"/>
                  </a:moveTo>
                  <a:cubicBezTo>
                    <a:pt x="10482" y="9621"/>
                    <a:pt x="10482" y="9621"/>
                    <a:pt x="10482" y="9621"/>
                  </a:cubicBezTo>
                  <a:cubicBezTo>
                    <a:pt x="10509" y="9588"/>
                    <a:pt x="10535" y="9555"/>
                    <a:pt x="10561" y="9521"/>
                  </a:cubicBezTo>
                  <a:cubicBezTo>
                    <a:pt x="10617" y="9565"/>
                    <a:pt x="10617" y="9565"/>
                    <a:pt x="10617" y="9565"/>
                  </a:cubicBezTo>
                  <a:cubicBezTo>
                    <a:pt x="10591" y="9598"/>
                    <a:pt x="10564" y="9632"/>
                    <a:pt x="10537" y="9665"/>
                  </a:cubicBezTo>
                  <a:close/>
                  <a:moveTo>
                    <a:pt x="1239" y="9559"/>
                  </a:moveTo>
                  <a:cubicBezTo>
                    <a:pt x="1213" y="9525"/>
                    <a:pt x="1187" y="9491"/>
                    <a:pt x="1161" y="9456"/>
                  </a:cubicBezTo>
                  <a:cubicBezTo>
                    <a:pt x="1218" y="9414"/>
                    <a:pt x="1218" y="9414"/>
                    <a:pt x="1218" y="9414"/>
                  </a:cubicBezTo>
                  <a:cubicBezTo>
                    <a:pt x="1243" y="9448"/>
                    <a:pt x="1269" y="9482"/>
                    <a:pt x="1295" y="9516"/>
                  </a:cubicBezTo>
                  <a:lnTo>
                    <a:pt x="1239" y="9559"/>
                  </a:lnTo>
                  <a:close/>
                  <a:moveTo>
                    <a:pt x="10695" y="9462"/>
                  </a:moveTo>
                  <a:cubicBezTo>
                    <a:pt x="10638" y="9420"/>
                    <a:pt x="10638" y="9420"/>
                    <a:pt x="10638" y="9420"/>
                  </a:cubicBezTo>
                  <a:cubicBezTo>
                    <a:pt x="10663" y="9386"/>
                    <a:pt x="10688" y="9352"/>
                    <a:pt x="10713" y="9317"/>
                  </a:cubicBezTo>
                  <a:cubicBezTo>
                    <a:pt x="10770" y="9358"/>
                    <a:pt x="10770" y="9358"/>
                    <a:pt x="10770" y="9358"/>
                  </a:cubicBezTo>
                  <a:cubicBezTo>
                    <a:pt x="10745" y="9393"/>
                    <a:pt x="10720" y="9428"/>
                    <a:pt x="10695" y="9462"/>
                  </a:cubicBezTo>
                  <a:close/>
                  <a:moveTo>
                    <a:pt x="1086" y="9352"/>
                  </a:moveTo>
                  <a:cubicBezTo>
                    <a:pt x="1061" y="9317"/>
                    <a:pt x="1036" y="9281"/>
                    <a:pt x="1012" y="9246"/>
                  </a:cubicBezTo>
                  <a:cubicBezTo>
                    <a:pt x="1071" y="9206"/>
                    <a:pt x="1071" y="9206"/>
                    <a:pt x="1071" y="9206"/>
                  </a:cubicBezTo>
                  <a:cubicBezTo>
                    <a:pt x="1094" y="9242"/>
                    <a:pt x="1118" y="9277"/>
                    <a:pt x="1143" y="9311"/>
                  </a:cubicBezTo>
                  <a:lnTo>
                    <a:pt x="1086" y="9352"/>
                  </a:lnTo>
                  <a:close/>
                  <a:moveTo>
                    <a:pt x="10843" y="9252"/>
                  </a:moveTo>
                  <a:cubicBezTo>
                    <a:pt x="10785" y="9213"/>
                    <a:pt x="10785" y="9213"/>
                    <a:pt x="10785" y="9213"/>
                  </a:cubicBezTo>
                  <a:cubicBezTo>
                    <a:pt x="10809" y="9178"/>
                    <a:pt x="10832" y="9143"/>
                    <a:pt x="10855" y="9107"/>
                  </a:cubicBezTo>
                  <a:cubicBezTo>
                    <a:pt x="10914" y="9145"/>
                    <a:pt x="10914" y="9145"/>
                    <a:pt x="10914" y="9145"/>
                  </a:cubicBezTo>
                  <a:cubicBezTo>
                    <a:pt x="10891" y="9181"/>
                    <a:pt x="10867" y="9217"/>
                    <a:pt x="10843" y="9252"/>
                  </a:cubicBezTo>
                  <a:close/>
                  <a:moveTo>
                    <a:pt x="941" y="9138"/>
                  </a:moveTo>
                  <a:cubicBezTo>
                    <a:pt x="918" y="9102"/>
                    <a:pt x="895" y="9066"/>
                    <a:pt x="873" y="9029"/>
                  </a:cubicBezTo>
                  <a:cubicBezTo>
                    <a:pt x="933" y="8992"/>
                    <a:pt x="933" y="8992"/>
                    <a:pt x="933" y="8992"/>
                  </a:cubicBezTo>
                  <a:cubicBezTo>
                    <a:pt x="955" y="9028"/>
                    <a:pt x="977" y="9064"/>
                    <a:pt x="1000" y="9100"/>
                  </a:cubicBezTo>
                  <a:lnTo>
                    <a:pt x="941" y="9138"/>
                  </a:lnTo>
                  <a:close/>
                  <a:moveTo>
                    <a:pt x="10983" y="9037"/>
                  </a:moveTo>
                  <a:cubicBezTo>
                    <a:pt x="10923" y="9000"/>
                    <a:pt x="10923" y="9000"/>
                    <a:pt x="10923" y="9000"/>
                  </a:cubicBezTo>
                  <a:cubicBezTo>
                    <a:pt x="10945" y="8964"/>
                    <a:pt x="10967" y="8927"/>
                    <a:pt x="10988" y="8891"/>
                  </a:cubicBezTo>
                  <a:cubicBezTo>
                    <a:pt x="11049" y="8926"/>
                    <a:pt x="11049" y="8926"/>
                    <a:pt x="11049" y="8926"/>
                  </a:cubicBezTo>
                  <a:cubicBezTo>
                    <a:pt x="11027" y="8963"/>
                    <a:pt x="11005" y="9000"/>
                    <a:pt x="10983" y="9037"/>
                  </a:cubicBezTo>
                  <a:close/>
                  <a:moveTo>
                    <a:pt x="806" y="8918"/>
                  </a:moveTo>
                  <a:cubicBezTo>
                    <a:pt x="785" y="8881"/>
                    <a:pt x="763" y="8844"/>
                    <a:pt x="742" y="8806"/>
                  </a:cubicBezTo>
                  <a:cubicBezTo>
                    <a:pt x="804" y="8772"/>
                    <a:pt x="804" y="8772"/>
                    <a:pt x="804" y="8772"/>
                  </a:cubicBezTo>
                  <a:cubicBezTo>
                    <a:pt x="825" y="8809"/>
                    <a:pt x="846" y="8846"/>
                    <a:pt x="867" y="8883"/>
                  </a:cubicBezTo>
                  <a:lnTo>
                    <a:pt x="806" y="8918"/>
                  </a:lnTo>
                  <a:close/>
                  <a:moveTo>
                    <a:pt x="11113" y="8815"/>
                  </a:moveTo>
                  <a:cubicBezTo>
                    <a:pt x="11051" y="8781"/>
                    <a:pt x="11051" y="8781"/>
                    <a:pt x="11051" y="8781"/>
                  </a:cubicBezTo>
                  <a:cubicBezTo>
                    <a:pt x="11072" y="8744"/>
                    <a:pt x="11092" y="8707"/>
                    <a:pt x="11112" y="8669"/>
                  </a:cubicBezTo>
                  <a:cubicBezTo>
                    <a:pt x="11174" y="8702"/>
                    <a:pt x="11174" y="8702"/>
                    <a:pt x="11174" y="8702"/>
                  </a:cubicBezTo>
                  <a:cubicBezTo>
                    <a:pt x="11154" y="8740"/>
                    <a:pt x="11134" y="8777"/>
                    <a:pt x="11113" y="8815"/>
                  </a:cubicBezTo>
                  <a:close/>
                  <a:moveTo>
                    <a:pt x="681" y="8693"/>
                  </a:moveTo>
                  <a:cubicBezTo>
                    <a:pt x="661" y="8655"/>
                    <a:pt x="641" y="8617"/>
                    <a:pt x="622" y="8578"/>
                  </a:cubicBezTo>
                  <a:cubicBezTo>
                    <a:pt x="685" y="8547"/>
                    <a:pt x="685" y="8547"/>
                    <a:pt x="685" y="8547"/>
                  </a:cubicBezTo>
                  <a:cubicBezTo>
                    <a:pt x="704" y="8585"/>
                    <a:pt x="723" y="8623"/>
                    <a:pt x="743" y="8660"/>
                  </a:cubicBezTo>
                  <a:lnTo>
                    <a:pt x="681" y="8693"/>
                  </a:lnTo>
                  <a:close/>
                  <a:moveTo>
                    <a:pt x="11233" y="8588"/>
                  </a:moveTo>
                  <a:cubicBezTo>
                    <a:pt x="11170" y="8556"/>
                    <a:pt x="11170" y="8556"/>
                    <a:pt x="11170" y="8556"/>
                  </a:cubicBezTo>
                  <a:cubicBezTo>
                    <a:pt x="11189" y="8519"/>
                    <a:pt x="11208" y="8481"/>
                    <a:pt x="11226" y="8442"/>
                  </a:cubicBezTo>
                  <a:cubicBezTo>
                    <a:pt x="11289" y="8473"/>
                    <a:pt x="11289" y="8473"/>
                    <a:pt x="11289" y="8473"/>
                  </a:cubicBezTo>
                  <a:cubicBezTo>
                    <a:pt x="11271" y="8511"/>
                    <a:pt x="11252" y="8550"/>
                    <a:pt x="11233" y="8588"/>
                  </a:cubicBezTo>
                  <a:close/>
                  <a:moveTo>
                    <a:pt x="566" y="8462"/>
                  </a:moveTo>
                  <a:cubicBezTo>
                    <a:pt x="547" y="8423"/>
                    <a:pt x="529" y="8384"/>
                    <a:pt x="512" y="8345"/>
                  </a:cubicBezTo>
                  <a:cubicBezTo>
                    <a:pt x="576" y="8316"/>
                    <a:pt x="576" y="8316"/>
                    <a:pt x="576" y="8316"/>
                  </a:cubicBezTo>
                  <a:cubicBezTo>
                    <a:pt x="593" y="8355"/>
                    <a:pt x="611" y="8394"/>
                    <a:pt x="629" y="8432"/>
                  </a:cubicBezTo>
                  <a:lnTo>
                    <a:pt x="566" y="8462"/>
                  </a:lnTo>
                  <a:close/>
                  <a:moveTo>
                    <a:pt x="11343" y="8356"/>
                  </a:moveTo>
                  <a:cubicBezTo>
                    <a:pt x="11279" y="8327"/>
                    <a:pt x="11279" y="8327"/>
                    <a:pt x="11279" y="8327"/>
                  </a:cubicBezTo>
                  <a:cubicBezTo>
                    <a:pt x="11296" y="8289"/>
                    <a:pt x="11313" y="8250"/>
                    <a:pt x="11330" y="8211"/>
                  </a:cubicBezTo>
                  <a:cubicBezTo>
                    <a:pt x="11395" y="8238"/>
                    <a:pt x="11395" y="8238"/>
                    <a:pt x="11395" y="8238"/>
                  </a:cubicBezTo>
                  <a:cubicBezTo>
                    <a:pt x="11378" y="8278"/>
                    <a:pt x="11361" y="8317"/>
                    <a:pt x="11343" y="8356"/>
                  </a:cubicBezTo>
                  <a:close/>
                  <a:moveTo>
                    <a:pt x="460" y="8226"/>
                  </a:moveTo>
                  <a:cubicBezTo>
                    <a:pt x="444" y="8187"/>
                    <a:pt x="427" y="8147"/>
                    <a:pt x="412" y="8107"/>
                  </a:cubicBezTo>
                  <a:cubicBezTo>
                    <a:pt x="477" y="8081"/>
                    <a:pt x="477" y="8081"/>
                    <a:pt x="477" y="8081"/>
                  </a:cubicBezTo>
                  <a:cubicBezTo>
                    <a:pt x="493" y="8120"/>
                    <a:pt x="509" y="8160"/>
                    <a:pt x="525" y="8199"/>
                  </a:cubicBezTo>
                  <a:lnTo>
                    <a:pt x="460" y="8226"/>
                  </a:lnTo>
                  <a:close/>
                  <a:moveTo>
                    <a:pt x="11443" y="8120"/>
                  </a:moveTo>
                  <a:cubicBezTo>
                    <a:pt x="11378" y="8094"/>
                    <a:pt x="11378" y="8094"/>
                    <a:pt x="11378" y="8094"/>
                  </a:cubicBezTo>
                  <a:cubicBezTo>
                    <a:pt x="11393" y="8054"/>
                    <a:pt x="11409" y="8015"/>
                    <a:pt x="11424" y="7975"/>
                  </a:cubicBezTo>
                  <a:cubicBezTo>
                    <a:pt x="11489" y="8000"/>
                    <a:pt x="11489" y="8000"/>
                    <a:pt x="11489" y="8000"/>
                  </a:cubicBezTo>
                  <a:cubicBezTo>
                    <a:pt x="11474" y="8040"/>
                    <a:pt x="11459" y="8080"/>
                    <a:pt x="11443" y="8120"/>
                  </a:cubicBezTo>
                  <a:close/>
                  <a:moveTo>
                    <a:pt x="366" y="7986"/>
                  </a:moveTo>
                  <a:cubicBezTo>
                    <a:pt x="351" y="7946"/>
                    <a:pt x="336" y="7905"/>
                    <a:pt x="322" y="7864"/>
                  </a:cubicBezTo>
                  <a:cubicBezTo>
                    <a:pt x="389" y="7841"/>
                    <a:pt x="389" y="7841"/>
                    <a:pt x="389" y="7841"/>
                  </a:cubicBezTo>
                  <a:cubicBezTo>
                    <a:pt x="403" y="7882"/>
                    <a:pt x="417" y="7922"/>
                    <a:pt x="432" y="7962"/>
                  </a:cubicBezTo>
                  <a:lnTo>
                    <a:pt x="366" y="7986"/>
                  </a:lnTo>
                  <a:close/>
                  <a:moveTo>
                    <a:pt x="11533" y="7878"/>
                  </a:moveTo>
                  <a:cubicBezTo>
                    <a:pt x="11467" y="7855"/>
                    <a:pt x="11467" y="7855"/>
                    <a:pt x="11467" y="7855"/>
                  </a:cubicBezTo>
                  <a:cubicBezTo>
                    <a:pt x="11480" y="7815"/>
                    <a:pt x="11494" y="7775"/>
                    <a:pt x="11507" y="7735"/>
                  </a:cubicBezTo>
                  <a:cubicBezTo>
                    <a:pt x="11574" y="7756"/>
                    <a:pt x="11574" y="7756"/>
                    <a:pt x="11574" y="7756"/>
                  </a:cubicBezTo>
                  <a:cubicBezTo>
                    <a:pt x="11561" y="7797"/>
                    <a:pt x="11547" y="7838"/>
                    <a:pt x="11533" y="7878"/>
                  </a:cubicBezTo>
                  <a:close/>
                  <a:moveTo>
                    <a:pt x="281" y="7742"/>
                  </a:moveTo>
                  <a:cubicBezTo>
                    <a:pt x="268" y="7701"/>
                    <a:pt x="256" y="7660"/>
                    <a:pt x="243" y="7619"/>
                  </a:cubicBezTo>
                  <a:cubicBezTo>
                    <a:pt x="311" y="7599"/>
                    <a:pt x="311" y="7599"/>
                    <a:pt x="311" y="7599"/>
                  </a:cubicBezTo>
                  <a:cubicBezTo>
                    <a:pt x="323" y="7639"/>
                    <a:pt x="335" y="7680"/>
                    <a:pt x="348" y="7720"/>
                  </a:cubicBezTo>
                  <a:lnTo>
                    <a:pt x="281" y="7742"/>
                  </a:lnTo>
                  <a:close/>
                  <a:moveTo>
                    <a:pt x="11612" y="7633"/>
                  </a:moveTo>
                  <a:cubicBezTo>
                    <a:pt x="11545" y="7613"/>
                    <a:pt x="11545" y="7613"/>
                    <a:pt x="11545" y="7613"/>
                  </a:cubicBezTo>
                  <a:cubicBezTo>
                    <a:pt x="11557" y="7573"/>
                    <a:pt x="11569" y="7532"/>
                    <a:pt x="11580" y="7491"/>
                  </a:cubicBezTo>
                  <a:cubicBezTo>
                    <a:pt x="11648" y="7510"/>
                    <a:pt x="11648" y="7510"/>
                    <a:pt x="11648" y="7510"/>
                  </a:cubicBezTo>
                  <a:cubicBezTo>
                    <a:pt x="11636" y="7551"/>
                    <a:pt x="11625" y="7592"/>
                    <a:pt x="11612" y="7633"/>
                  </a:cubicBezTo>
                  <a:close/>
                  <a:moveTo>
                    <a:pt x="208" y="7495"/>
                  </a:moveTo>
                  <a:cubicBezTo>
                    <a:pt x="197" y="7453"/>
                    <a:pt x="186" y="7412"/>
                    <a:pt x="176" y="7370"/>
                  </a:cubicBezTo>
                  <a:cubicBezTo>
                    <a:pt x="244" y="7353"/>
                    <a:pt x="244" y="7353"/>
                    <a:pt x="244" y="7353"/>
                  </a:cubicBezTo>
                  <a:cubicBezTo>
                    <a:pt x="254" y="7394"/>
                    <a:pt x="265" y="7435"/>
                    <a:pt x="276" y="7476"/>
                  </a:cubicBezTo>
                  <a:lnTo>
                    <a:pt x="208" y="7495"/>
                  </a:lnTo>
                  <a:close/>
                  <a:moveTo>
                    <a:pt x="11681" y="7385"/>
                  </a:moveTo>
                  <a:cubicBezTo>
                    <a:pt x="11612" y="7368"/>
                    <a:pt x="11612" y="7368"/>
                    <a:pt x="11612" y="7368"/>
                  </a:cubicBezTo>
                  <a:cubicBezTo>
                    <a:pt x="11623" y="7327"/>
                    <a:pt x="11633" y="7286"/>
                    <a:pt x="11642" y="7244"/>
                  </a:cubicBezTo>
                  <a:cubicBezTo>
                    <a:pt x="11711" y="7260"/>
                    <a:pt x="11711" y="7260"/>
                    <a:pt x="11711" y="7260"/>
                  </a:cubicBezTo>
                  <a:cubicBezTo>
                    <a:pt x="11701" y="7302"/>
                    <a:pt x="11691" y="7344"/>
                    <a:pt x="11681" y="7385"/>
                  </a:cubicBezTo>
                  <a:close/>
                  <a:moveTo>
                    <a:pt x="146" y="7245"/>
                  </a:moveTo>
                  <a:cubicBezTo>
                    <a:pt x="136" y="7203"/>
                    <a:pt x="127" y="7161"/>
                    <a:pt x="119" y="7119"/>
                  </a:cubicBezTo>
                  <a:cubicBezTo>
                    <a:pt x="188" y="7105"/>
                    <a:pt x="188" y="7105"/>
                    <a:pt x="188" y="7105"/>
                  </a:cubicBezTo>
                  <a:cubicBezTo>
                    <a:pt x="196" y="7147"/>
                    <a:pt x="205" y="7188"/>
                    <a:pt x="214" y="7229"/>
                  </a:cubicBezTo>
                  <a:lnTo>
                    <a:pt x="146" y="7245"/>
                  </a:lnTo>
                  <a:close/>
                  <a:moveTo>
                    <a:pt x="11738" y="7134"/>
                  </a:moveTo>
                  <a:cubicBezTo>
                    <a:pt x="11669" y="7120"/>
                    <a:pt x="11669" y="7120"/>
                    <a:pt x="11669" y="7120"/>
                  </a:cubicBezTo>
                  <a:cubicBezTo>
                    <a:pt x="11678" y="7078"/>
                    <a:pt x="11686" y="7037"/>
                    <a:pt x="11694" y="6995"/>
                  </a:cubicBezTo>
                  <a:cubicBezTo>
                    <a:pt x="11763" y="7008"/>
                    <a:pt x="11763" y="7008"/>
                    <a:pt x="11763" y="7008"/>
                  </a:cubicBezTo>
                  <a:cubicBezTo>
                    <a:pt x="11755" y="7050"/>
                    <a:pt x="11747" y="7092"/>
                    <a:pt x="11738" y="7134"/>
                  </a:cubicBezTo>
                  <a:close/>
                  <a:moveTo>
                    <a:pt x="94" y="6993"/>
                  </a:moveTo>
                  <a:cubicBezTo>
                    <a:pt x="87" y="6950"/>
                    <a:pt x="80" y="6908"/>
                    <a:pt x="73" y="6866"/>
                  </a:cubicBezTo>
                  <a:cubicBezTo>
                    <a:pt x="142" y="6855"/>
                    <a:pt x="142" y="6855"/>
                    <a:pt x="142" y="6855"/>
                  </a:cubicBezTo>
                  <a:cubicBezTo>
                    <a:pt x="149" y="6897"/>
                    <a:pt x="156" y="6938"/>
                    <a:pt x="164" y="6980"/>
                  </a:cubicBezTo>
                  <a:lnTo>
                    <a:pt x="94" y="6993"/>
                  </a:lnTo>
                  <a:close/>
                  <a:moveTo>
                    <a:pt x="11785" y="6881"/>
                  </a:moveTo>
                  <a:cubicBezTo>
                    <a:pt x="11715" y="6870"/>
                    <a:pt x="11715" y="6870"/>
                    <a:pt x="11715" y="6870"/>
                  </a:cubicBezTo>
                  <a:cubicBezTo>
                    <a:pt x="11722" y="6828"/>
                    <a:pt x="11728" y="6786"/>
                    <a:pt x="11734" y="6744"/>
                  </a:cubicBezTo>
                  <a:cubicBezTo>
                    <a:pt x="11804" y="6753"/>
                    <a:pt x="11804" y="6753"/>
                    <a:pt x="11804" y="6753"/>
                  </a:cubicBezTo>
                  <a:cubicBezTo>
                    <a:pt x="11798" y="6796"/>
                    <a:pt x="11791" y="6838"/>
                    <a:pt x="11785" y="6881"/>
                  </a:cubicBezTo>
                  <a:close/>
                  <a:moveTo>
                    <a:pt x="54" y="6738"/>
                  </a:moveTo>
                  <a:cubicBezTo>
                    <a:pt x="48" y="6696"/>
                    <a:pt x="43" y="6653"/>
                    <a:pt x="38" y="6610"/>
                  </a:cubicBezTo>
                  <a:cubicBezTo>
                    <a:pt x="108" y="6602"/>
                    <a:pt x="108" y="6602"/>
                    <a:pt x="108" y="6602"/>
                  </a:cubicBezTo>
                  <a:cubicBezTo>
                    <a:pt x="113" y="6645"/>
                    <a:pt x="118" y="6687"/>
                    <a:pt x="124" y="6729"/>
                  </a:cubicBezTo>
                  <a:lnTo>
                    <a:pt x="54" y="6738"/>
                  </a:lnTo>
                  <a:close/>
                  <a:moveTo>
                    <a:pt x="11820" y="6626"/>
                  </a:moveTo>
                  <a:cubicBezTo>
                    <a:pt x="11750" y="6618"/>
                    <a:pt x="11750" y="6618"/>
                    <a:pt x="11750" y="6618"/>
                  </a:cubicBezTo>
                  <a:cubicBezTo>
                    <a:pt x="11755" y="6576"/>
                    <a:pt x="11760" y="6533"/>
                    <a:pt x="11764" y="6491"/>
                  </a:cubicBezTo>
                  <a:cubicBezTo>
                    <a:pt x="11834" y="6498"/>
                    <a:pt x="11834" y="6498"/>
                    <a:pt x="11834" y="6498"/>
                  </a:cubicBezTo>
                  <a:cubicBezTo>
                    <a:pt x="11830" y="6541"/>
                    <a:pt x="11825" y="6583"/>
                    <a:pt x="11820" y="6626"/>
                  </a:cubicBezTo>
                  <a:close/>
                  <a:moveTo>
                    <a:pt x="25" y="6482"/>
                  </a:moveTo>
                  <a:cubicBezTo>
                    <a:pt x="21" y="6440"/>
                    <a:pt x="18" y="6397"/>
                    <a:pt x="15" y="6354"/>
                  </a:cubicBezTo>
                  <a:cubicBezTo>
                    <a:pt x="85" y="6349"/>
                    <a:pt x="85" y="6349"/>
                    <a:pt x="85" y="6349"/>
                  </a:cubicBezTo>
                  <a:cubicBezTo>
                    <a:pt x="88" y="6391"/>
                    <a:pt x="91" y="6434"/>
                    <a:pt x="95" y="6476"/>
                  </a:cubicBezTo>
                  <a:lnTo>
                    <a:pt x="25" y="6482"/>
                  </a:lnTo>
                  <a:close/>
                  <a:moveTo>
                    <a:pt x="11844" y="6369"/>
                  </a:moveTo>
                  <a:cubicBezTo>
                    <a:pt x="11774" y="6364"/>
                    <a:pt x="11774" y="6364"/>
                    <a:pt x="11774" y="6364"/>
                  </a:cubicBezTo>
                  <a:cubicBezTo>
                    <a:pt x="11777" y="6322"/>
                    <a:pt x="11780" y="6280"/>
                    <a:pt x="11782" y="6237"/>
                  </a:cubicBezTo>
                  <a:cubicBezTo>
                    <a:pt x="11852" y="6241"/>
                    <a:pt x="11852" y="6241"/>
                    <a:pt x="11852" y="6241"/>
                  </a:cubicBezTo>
                  <a:cubicBezTo>
                    <a:pt x="11850" y="6284"/>
                    <a:pt x="11848" y="6327"/>
                    <a:pt x="11844" y="6369"/>
                  </a:cubicBezTo>
                  <a:close/>
                  <a:moveTo>
                    <a:pt x="7" y="6226"/>
                  </a:moveTo>
                  <a:cubicBezTo>
                    <a:pt x="5" y="6183"/>
                    <a:pt x="3" y="6140"/>
                    <a:pt x="2" y="6097"/>
                  </a:cubicBezTo>
                  <a:cubicBezTo>
                    <a:pt x="72" y="6095"/>
                    <a:pt x="72" y="6095"/>
                    <a:pt x="72" y="6095"/>
                  </a:cubicBezTo>
                  <a:cubicBezTo>
                    <a:pt x="73" y="6137"/>
                    <a:pt x="75" y="6180"/>
                    <a:pt x="77" y="6222"/>
                  </a:cubicBezTo>
                  <a:lnTo>
                    <a:pt x="7" y="6226"/>
                  </a:lnTo>
                  <a:close/>
                  <a:moveTo>
                    <a:pt x="11858" y="6112"/>
                  </a:moveTo>
                  <a:cubicBezTo>
                    <a:pt x="11787" y="6110"/>
                    <a:pt x="11787" y="6110"/>
                    <a:pt x="11787" y="6110"/>
                  </a:cubicBezTo>
                  <a:cubicBezTo>
                    <a:pt x="11789" y="6068"/>
                    <a:pt x="11789" y="6025"/>
                    <a:pt x="11790" y="5983"/>
                  </a:cubicBezTo>
                  <a:cubicBezTo>
                    <a:pt x="11860" y="5984"/>
                    <a:pt x="11860" y="5984"/>
                    <a:pt x="11860" y="5984"/>
                  </a:cubicBezTo>
                  <a:cubicBezTo>
                    <a:pt x="11860" y="6027"/>
                    <a:pt x="11859" y="6069"/>
                    <a:pt x="11858" y="6112"/>
                  </a:cubicBezTo>
                  <a:close/>
                  <a:moveTo>
                    <a:pt x="0" y="5968"/>
                  </a:moveTo>
                  <a:cubicBezTo>
                    <a:pt x="0" y="5930"/>
                    <a:pt x="0" y="5930"/>
                    <a:pt x="0" y="5930"/>
                  </a:cubicBezTo>
                  <a:cubicBezTo>
                    <a:pt x="0" y="5900"/>
                    <a:pt x="0" y="5870"/>
                    <a:pt x="0" y="5839"/>
                  </a:cubicBezTo>
                  <a:cubicBezTo>
                    <a:pt x="71" y="5840"/>
                    <a:pt x="71" y="5840"/>
                    <a:pt x="71" y="5840"/>
                  </a:cubicBezTo>
                  <a:cubicBezTo>
                    <a:pt x="70" y="5870"/>
                    <a:pt x="70" y="5900"/>
                    <a:pt x="70" y="5930"/>
                  </a:cubicBezTo>
                  <a:cubicBezTo>
                    <a:pt x="70" y="5968"/>
                    <a:pt x="70" y="5968"/>
                    <a:pt x="70" y="5968"/>
                  </a:cubicBezTo>
                  <a:lnTo>
                    <a:pt x="0" y="5968"/>
                  </a:lnTo>
                  <a:close/>
                  <a:moveTo>
                    <a:pt x="11860" y="5930"/>
                  </a:moveTo>
                  <a:cubicBezTo>
                    <a:pt x="11790" y="5930"/>
                    <a:pt x="11790" y="5930"/>
                    <a:pt x="11790" y="5930"/>
                  </a:cubicBezTo>
                  <a:cubicBezTo>
                    <a:pt x="11790" y="5888"/>
                    <a:pt x="11790" y="5845"/>
                    <a:pt x="11789" y="5803"/>
                  </a:cubicBezTo>
                  <a:cubicBezTo>
                    <a:pt x="11859" y="5802"/>
                    <a:pt x="11859" y="5802"/>
                    <a:pt x="11859" y="5802"/>
                  </a:cubicBezTo>
                  <a:cubicBezTo>
                    <a:pt x="11860" y="5844"/>
                    <a:pt x="11860" y="5887"/>
                    <a:pt x="11860" y="5930"/>
                  </a:cubicBezTo>
                  <a:close/>
                  <a:moveTo>
                    <a:pt x="74" y="5713"/>
                  </a:moveTo>
                  <a:cubicBezTo>
                    <a:pt x="4" y="5711"/>
                    <a:pt x="4" y="5711"/>
                    <a:pt x="4" y="5711"/>
                  </a:cubicBezTo>
                  <a:cubicBezTo>
                    <a:pt x="5" y="5668"/>
                    <a:pt x="7" y="5625"/>
                    <a:pt x="10" y="5582"/>
                  </a:cubicBezTo>
                  <a:cubicBezTo>
                    <a:pt x="80" y="5586"/>
                    <a:pt x="80" y="5586"/>
                    <a:pt x="80" y="5586"/>
                  </a:cubicBezTo>
                  <a:cubicBezTo>
                    <a:pt x="77" y="5629"/>
                    <a:pt x="75" y="5671"/>
                    <a:pt x="74" y="5713"/>
                  </a:cubicBezTo>
                  <a:close/>
                  <a:moveTo>
                    <a:pt x="11785" y="5676"/>
                  </a:moveTo>
                  <a:cubicBezTo>
                    <a:pt x="11783" y="5633"/>
                    <a:pt x="11781" y="5591"/>
                    <a:pt x="11778" y="5549"/>
                  </a:cubicBezTo>
                  <a:cubicBezTo>
                    <a:pt x="11848" y="5544"/>
                    <a:pt x="11848" y="5544"/>
                    <a:pt x="11848" y="5544"/>
                  </a:cubicBezTo>
                  <a:cubicBezTo>
                    <a:pt x="11851" y="5587"/>
                    <a:pt x="11853" y="5630"/>
                    <a:pt x="11855" y="5673"/>
                  </a:cubicBezTo>
                  <a:lnTo>
                    <a:pt x="11785" y="5676"/>
                  </a:lnTo>
                  <a:close/>
                  <a:moveTo>
                    <a:pt x="89" y="5459"/>
                  </a:moveTo>
                  <a:cubicBezTo>
                    <a:pt x="18" y="5454"/>
                    <a:pt x="18" y="5454"/>
                    <a:pt x="18" y="5454"/>
                  </a:cubicBezTo>
                  <a:cubicBezTo>
                    <a:pt x="22" y="5411"/>
                    <a:pt x="26" y="5368"/>
                    <a:pt x="30" y="5326"/>
                  </a:cubicBezTo>
                  <a:cubicBezTo>
                    <a:pt x="100" y="5333"/>
                    <a:pt x="100" y="5333"/>
                    <a:pt x="100" y="5333"/>
                  </a:cubicBezTo>
                  <a:cubicBezTo>
                    <a:pt x="96" y="5375"/>
                    <a:pt x="92" y="5417"/>
                    <a:pt x="89" y="5459"/>
                  </a:cubicBezTo>
                  <a:close/>
                  <a:moveTo>
                    <a:pt x="11768" y="5422"/>
                  </a:moveTo>
                  <a:cubicBezTo>
                    <a:pt x="11765" y="5380"/>
                    <a:pt x="11761" y="5337"/>
                    <a:pt x="11756" y="5295"/>
                  </a:cubicBezTo>
                  <a:cubicBezTo>
                    <a:pt x="11826" y="5288"/>
                    <a:pt x="11826" y="5288"/>
                    <a:pt x="11826" y="5288"/>
                  </a:cubicBezTo>
                  <a:cubicBezTo>
                    <a:pt x="11831" y="5330"/>
                    <a:pt x="11835" y="5373"/>
                    <a:pt x="11838" y="5416"/>
                  </a:cubicBezTo>
                  <a:lnTo>
                    <a:pt x="11768" y="5422"/>
                  </a:lnTo>
                  <a:close/>
                  <a:moveTo>
                    <a:pt x="114" y="5206"/>
                  </a:moveTo>
                  <a:cubicBezTo>
                    <a:pt x="44" y="5198"/>
                    <a:pt x="44" y="5198"/>
                    <a:pt x="44" y="5198"/>
                  </a:cubicBezTo>
                  <a:cubicBezTo>
                    <a:pt x="50" y="5155"/>
                    <a:pt x="55" y="5112"/>
                    <a:pt x="62" y="5070"/>
                  </a:cubicBezTo>
                  <a:cubicBezTo>
                    <a:pt x="131" y="5080"/>
                    <a:pt x="131" y="5080"/>
                    <a:pt x="131" y="5080"/>
                  </a:cubicBezTo>
                  <a:cubicBezTo>
                    <a:pt x="125" y="5122"/>
                    <a:pt x="119" y="5164"/>
                    <a:pt x="114" y="5206"/>
                  </a:cubicBezTo>
                  <a:close/>
                  <a:moveTo>
                    <a:pt x="11741" y="5169"/>
                  </a:moveTo>
                  <a:cubicBezTo>
                    <a:pt x="11736" y="5127"/>
                    <a:pt x="11730" y="5085"/>
                    <a:pt x="11723" y="5043"/>
                  </a:cubicBezTo>
                  <a:cubicBezTo>
                    <a:pt x="11793" y="5032"/>
                    <a:pt x="11793" y="5032"/>
                    <a:pt x="11793" y="5032"/>
                  </a:cubicBezTo>
                  <a:cubicBezTo>
                    <a:pt x="11799" y="5075"/>
                    <a:pt x="11805" y="5117"/>
                    <a:pt x="11811" y="5160"/>
                  </a:cubicBezTo>
                  <a:lnTo>
                    <a:pt x="11741" y="5169"/>
                  </a:lnTo>
                  <a:close/>
                  <a:moveTo>
                    <a:pt x="151" y="4954"/>
                  </a:moveTo>
                  <a:cubicBezTo>
                    <a:pt x="81" y="4943"/>
                    <a:pt x="81" y="4943"/>
                    <a:pt x="81" y="4943"/>
                  </a:cubicBezTo>
                  <a:cubicBezTo>
                    <a:pt x="89" y="4900"/>
                    <a:pt x="96" y="4858"/>
                    <a:pt x="104" y="4816"/>
                  </a:cubicBezTo>
                  <a:cubicBezTo>
                    <a:pt x="173" y="4829"/>
                    <a:pt x="173" y="4829"/>
                    <a:pt x="173" y="4829"/>
                  </a:cubicBezTo>
                  <a:cubicBezTo>
                    <a:pt x="165" y="4871"/>
                    <a:pt x="158" y="4912"/>
                    <a:pt x="151" y="4954"/>
                  </a:cubicBezTo>
                  <a:close/>
                  <a:moveTo>
                    <a:pt x="11703" y="4917"/>
                  </a:moveTo>
                  <a:cubicBezTo>
                    <a:pt x="11696" y="4876"/>
                    <a:pt x="11688" y="4834"/>
                    <a:pt x="11680" y="4792"/>
                  </a:cubicBezTo>
                  <a:cubicBezTo>
                    <a:pt x="11749" y="4779"/>
                    <a:pt x="11749" y="4779"/>
                    <a:pt x="11749" y="4779"/>
                  </a:cubicBezTo>
                  <a:cubicBezTo>
                    <a:pt x="11757" y="4821"/>
                    <a:pt x="11765" y="4863"/>
                    <a:pt x="11772" y="4905"/>
                  </a:cubicBezTo>
                  <a:lnTo>
                    <a:pt x="11703" y="4917"/>
                  </a:lnTo>
                  <a:close/>
                  <a:moveTo>
                    <a:pt x="198" y="4704"/>
                  </a:moveTo>
                  <a:cubicBezTo>
                    <a:pt x="130" y="4690"/>
                    <a:pt x="130" y="4690"/>
                    <a:pt x="130" y="4690"/>
                  </a:cubicBezTo>
                  <a:cubicBezTo>
                    <a:pt x="138" y="4648"/>
                    <a:pt x="148" y="4606"/>
                    <a:pt x="158" y="4564"/>
                  </a:cubicBezTo>
                  <a:cubicBezTo>
                    <a:pt x="226" y="4580"/>
                    <a:pt x="226" y="4580"/>
                    <a:pt x="226" y="4580"/>
                  </a:cubicBezTo>
                  <a:cubicBezTo>
                    <a:pt x="216" y="4622"/>
                    <a:pt x="207" y="4663"/>
                    <a:pt x="198" y="4704"/>
                  </a:cubicBezTo>
                  <a:close/>
                  <a:moveTo>
                    <a:pt x="11654" y="4668"/>
                  </a:moveTo>
                  <a:cubicBezTo>
                    <a:pt x="11645" y="4626"/>
                    <a:pt x="11635" y="4585"/>
                    <a:pt x="11625" y="4544"/>
                  </a:cubicBezTo>
                  <a:cubicBezTo>
                    <a:pt x="11693" y="4527"/>
                    <a:pt x="11693" y="4527"/>
                    <a:pt x="11693" y="4527"/>
                  </a:cubicBezTo>
                  <a:cubicBezTo>
                    <a:pt x="11704" y="4569"/>
                    <a:pt x="11713" y="4611"/>
                    <a:pt x="11722" y="4653"/>
                  </a:cubicBezTo>
                  <a:lnTo>
                    <a:pt x="11654" y="4668"/>
                  </a:lnTo>
                  <a:close/>
                  <a:moveTo>
                    <a:pt x="257" y="4457"/>
                  </a:moveTo>
                  <a:cubicBezTo>
                    <a:pt x="189" y="4439"/>
                    <a:pt x="189" y="4439"/>
                    <a:pt x="189" y="4439"/>
                  </a:cubicBezTo>
                  <a:cubicBezTo>
                    <a:pt x="199" y="4398"/>
                    <a:pt x="211" y="4356"/>
                    <a:pt x="222" y="4315"/>
                  </a:cubicBezTo>
                  <a:cubicBezTo>
                    <a:pt x="290" y="4334"/>
                    <a:pt x="290" y="4334"/>
                    <a:pt x="290" y="4334"/>
                  </a:cubicBezTo>
                  <a:cubicBezTo>
                    <a:pt x="278" y="4375"/>
                    <a:pt x="267" y="4416"/>
                    <a:pt x="257" y="4457"/>
                  </a:cubicBezTo>
                  <a:close/>
                  <a:moveTo>
                    <a:pt x="11594" y="4420"/>
                  </a:moveTo>
                  <a:cubicBezTo>
                    <a:pt x="11583" y="4379"/>
                    <a:pt x="11571" y="4339"/>
                    <a:pt x="11560" y="4298"/>
                  </a:cubicBezTo>
                  <a:cubicBezTo>
                    <a:pt x="11627" y="4278"/>
                    <a:pt x="11627" y="4278"/>
                    <a:pt x="11627" y="4278"/>
                  </a:cubicBezTo>
                  <a:cubicBezTo>
                    <a:pt x="11639" y="4319"/>
                    <a:pt x="11651" y="4361"/>
                    <a:pt x="11662" y="4402"/>
                  </a:cubicBezTo>
                  <a:lnTo>
                    <a:pt x="11594" y="4420"/>
                  </a:lnTo>
                  <a:close/>
                  <a:moveTo>
                    <a:pt x="326" y="4212"/>
                  </a:moveTo>
                  <a:cubicBezTo>
                    <a:pt x="259" y="4191"/>
                    <a:pt x="259" y="4191"/>
                    <a:pt x="259" y="4191"/>
                  </a:cubicBezTo>
                  <a:cubicBezTo>
                    <a:pt x="271" y="4150"/>
                    <a:pt x="284" y="4109"/>
                    <a:pt x="298" y="4069"/>
                  </a:cubicBezTo>
                  <a:cubicBezTo>
                    <a:pt x="364" y="4091"/>
                    <a:pt x="364" y="4091"/>
                    <a:pt x="364" y="4091"/>
                  </a:cubicBezTo>
                  <a:cubicBezTo>
                    <a:pt x="351" y="4131"/>
                    <a:pt x="338" y="4171"/>
                    <a:pt x="326" y="4212"/>
                  </a:cubicBezTo>
                  <a:close/>
                  <a:moveTo>
                    <a:pt x="11523" y="4176"/>
                  </a:moveTo>
                  <a:cubicBezTo>
                    <a:pt x="11510" y="4135"/>
                    <a:pt x="11497" y="4095"/>
                    <a:pt x="11484" y="4055"/>
                  </a:cubicBezTo>
                  <a:cubicBezTo>
                    <a:pt x="11550" y="4032"/>
                    <a:pt x="11550" y="4032"/>
                    <a:pt x="11550" y="4032"/>
                  </a:cubicBezTo>
                  <a:cubicBezTo>
                    <a:pt x="11564" y="4073"/>
                    <a:pt x="11577" y="4114"/>
                    <a:pt x="11590" y="4155"/>
                  </a:cubicBezTo>
                  <a:lnTo>
                    <a:pt x="11523" y="4176"/>
                  </a:lnTo>
                  <a:close/>
                  <a:moveTo>
                    <a:pt x="406" y="3970"/>
                  </a:moveTo>
                  <a:cubicBezTo>
                    <a:pt x="339" y="3947"/>
                    <a:pt x="339" y="3947"/>
                    <a:pt x="339" y="3947"/>
                  </a:cubicBezTo>
                  <a:cubicBezTo>
                    <a:pt x="354" y="3906"/>
                    <a:pt x="369" y="3866"/>
                    <a:pt x="384" y="3826"/>
                  </a:cubicBezTo>
                  <a:cubicBezTo>
                    <a:pt x="450" y="3851"/>
                    <a:pt x="450" y="3851"/>
                    <a:pt x="450" y="3851"/>
                  </a:cubicBezTo>
                  <a:cubicBezTo>
                    <a:pt x="435" y="3891"/>
                    <a:pt x="420" y="3930"/>
                    <a:pt x="406" y="3970"/>
                  </a:cubicBezTo>
                  <a:close/>
                  <a:moveTo>
                    <a:pt x="11441" y="3934"/>
                  </a:moveTo>
                  <a:cubicBezTo>
                    <a:pt x="11427" y="3894"/>
                    <a:pt x="11412" y="3854"/>
                    <a:pt x="11397" y="3815"/>
                  </a:cubicBezTo>
                  <a:cubicBezTo>
                    <a:pt x="11462" y="3789"/>
                    <a:pt x="11462" y="3789"/>
                    <a:pt x="11462" y="3789"/>
                  </a:cubicBezTo>
                  <a:cubicBezTo>
                    <a:pt x="11478" y="3829"/>
                    <a:pt x="11493" y="3870"/>
                    <a:pt x="11508" y="3910"/>
                  </a:cubicBezTo>
                  <a:lnTo>
                    <a:pt x="11441" y="3934"/>
                  </a:lnTo>
                  <a:close/>
                  <a:moveTo>
                    <a:pt x="496" y="3732"/>
                  </a:moveTo>
                  <a:cubicBezTo>
                    <a:pt x="431" y="3706"/>
                    <a:pt x="431" y="3706"/>
                    <a:pt x="431" y="3706"/>
                  </a:cubicBezTo>
                  <a:cubicBezTo>
                    <a:pt x="447" y="3666"/>
                    <a:pt x="463" y="3627"/>
                    <a:pt x="480" y="3588"/>
                  </a:cubicBezTo>
                  <a:cubicBezTo>
                    <a:pt x="545" y="3615"/>
                    <a:pt x="545" y="3615"/>
                    <a:pt x="545" y="3615"/>
                  </a:cubicBezTo>
                  <a:cubicBezTo>
                    <a:pt x="528" y="3654"/>
                    <a:pt x="512" y="3693"/>
                    <a:pt x="496" y="3732"/>
                  </a:cubicBezTo>
                  <a:close/>
                  <a:moveTo>
                    <a:pt x="11349" y="3696"/>
                  </a:moveTo>
                  <a:cubicBezTo>
                    <a:pt x="11333" y="3657"/>
                    <a:pt x="11316" y="3618"/>
                    <a:pt x="11299" y="3579"/>
                  </a:cubicBezTo>
                  <a:cubicBezTo>
                    <a:pt x="11364" y="3550"/>
                    <a:pt x="11364" y="3550"/>
                    <a:pt x="11364" y="3550"/>
                  </a:cubicBezTo>
                  <a:cubicBezTo>
                    <a:pt x="11381" y="3590"/>
                    <a:pt x="11398" y="3629"/>
                    <a:pt x="11414" y="3669"/>
                  </a:cubicBezTo>
                  <a:lnTo>
                    <a:pt x="11349" y="3696"/>
                  </a:lnTo>
                  <a:close/>
                  <a:moveTo>
                    <a:pt x="596" y="3500"/>
                  </a:moveTo>
                  <a:cubicBezTo>
                    <a:pt x="532" y="3470"/>
                    <a:pt x="532" y="3470"/>
                    <a:pt x="532" y="3470"/>
                  </a:cubicBezTo>
                  <a:cubicBezTo>
                    <a:pt x="550" y="3431"/>
                    <a:pt x="568" y="3393"/>
                    <a:pt x="587" y="3354"/>
                  </a:cubicBezTo>
                  <a:cubicBezTo>
                    <a:pt x="650" y="3385"/>
                    <a:pt x="650" y="3385"/>
                    <a:pt x="650" y="3385"/>
                  </a:cubicBezTo>
                  <a:cubicBezTo>
                    <a:pt x="632" y="3423"/>
                    <a:pt x="614" y="3461"/>
                    <a:pt x="596" y="3500"/>
                  </a:cubicBezTo>
                  <a:close/>
                  <a:moveTo>
                    <a:pt x="11247" y="3462"/>
                  </a:moveTo>
                  <a:cubicBezTo>
                    <a:pt x="11229" y="3424"/>
                    <a:pt x="11210" y="3385"/>
                    <a:pt x="11192" y="3347"/>
                  </a:cubicBezTo>
                  <a:cubicBezTo>
                    <a:pt x="11255" y="3316"/>
                    <a:pt x="11255" y="3316"/>
                    <a:pt x="11255" y="3316"/>
                  </a:cubicBezTo>
                  <a:cubicBezTo>
                    <a:pt x="11274" y="3355"/>
                    <a:pt x="11292" y="3394"/>
                    <a:pt x="11310" y="3433"/>
                  </a:cubicBezTo>
                  <a:lnTo>
                    <a:pt x="11247" y="3462"/>
                  </a:lnTo>
                  <a:close/>
                  <a:moveTo>
                    <a:pt x="707" y="3271"/>
                  </a:moveTo>
                  <a:cubicBezTo>
                    <a:pt x="644" y="3239"/>
                    <a:pt x="644" y="3239"/>
                    <a:pt x="644" y="3239"/>
                  </a:cubicBezTo>
                  <a:cubicBezTo>
                    <a:pt x="663" y="3201"/>
                    <a:pt x="683" y="3163"/>
                    <a:pt x="704" y="3125"/>
                  </a:cubicBezTo>
                  <a:cubicBezTo>
                    <a:pt x="765" y="3159"/>
                    <a:pt x="765" y="3159"/>
                    <a:pt x="765" y="3159"/>
                  </a:cubicBezTo>
                  <a:cubicBezTo>
                    <a:pt x="745" y="3196"/>
                    <a:pt x="726" y="3233"/>
                    <a:pt x="707" y="3271"/>
                  </a:cubicBezTo>
                  <a:close/>
                  <a:moveTo>
                    <a:pt x="11134" y="3234"/>
                  </a:moveTo>
                  <a:cubicBezTo>
                    <a:pt x="11114" y="3196"/>
                    <a:pt x="11094" y="3158"/>
                    <a:pt x="11074" y="3121"/>
                  </a:cubicBezTo>
                  <a:cubicBezTo>
                    <a:pt x="11136" y="3087"/>
                    <a:pt x="11136" y="3087"/>
                    <a:pt x="11136" y="3087"/>
                  </a:cubicBezTo>
                  <a:cubicBezTo>
                    <a:pt x="11156" y="3125"/>
                    <a:pt x="11177" y="3163"/>
                    <a:pt x="11197" y="3201"/>
                  </a:cubicBezTo>
                  <a:lnTo>
                    <a:pt x="11134" y="3234"/>
                  </a:lnTo>
                  <a:close/>
                  <a:moveTo>
                    <a:pt x="827" y="3048"/>
                  </a:moveTo>
                  <a:cubicBezTo>
                    <a:pt x="766" y="3013"/>
                    <a:pt x="766" y="3013"/>
                    <a:pt x="766" y="3013"/>
                  </a:cubicBezTo>
                  <a:cubicBezTo>
                    <a:pt x="787" y="2976"/>
                    <a:pt x="808" y="2939"/>
                    <a:pt x="830" y="2902"/>
                  </a:cubicBezTo>
                  <a:cubicBezTo>
                    <a:pt x="891" y="2938"/>
                    <a:pt x="891" y="2938"/>
                    <a:pt x="891" y="2938"/>
                  </a:cubicBezTo>
                  <a:cubicBezTo>
                    <a:pt x="869" y="2974"/>
                    <a:pt x="848" y="3011"/>
                    <a:pt x="827" y="3048"/>
                  </a:cubicBezTo>
                  <a:close/>
                  <a:moveTo>
                    <a:pt x="11012" y="3010"/>
                  </a:moveTo>
                  <a:cubicBezTo>
                    <a:pt x="10991" y="2973"/>
                    <a:pt x="10969" y="2937"/>
                    <a:pt x="10947" y="2900"/>
                  </a:cubicBezTo>
                  <a:cubicBezTo>
                    <a:pt x="11007" y="2864"/>
                    <a:pt x="11007" y="2864"/>
                    <a:pt x="11007" y="2864"/>
                  </a:cubicBezTo>
                  <a:cubicBezTo>
                    <a:pt x="11029" y="2901"/>
                    <a:pt x="11051" y="2938"/>
                    <a:pt x="11073" y="2975"/>
                  </a:cubicBezTo>
                  <a:lnTo>
                    <a:pt x="11012" y="3010"/>
                  </a:lnTo>
                  <a:close/>
                  <a:moveTo>
                    <a:pt x="957" y="2829"/>
                  </a:moveTo>
                  <a:cubicBezTo>
                    <a:pt x="897" y="2792"/>
                    <a:pt x="897" y="2792"/>
                    <a:pt x="897" y="2792"/>
                  </a:cubicBezTo>
                  <a:cubicBezTo>
                    <a:pt x="920" y="2756"/>
                    <a:pt x="943" y="2720"/>
                    <a:pt x="966" y="2684"/>
                  </a:cubicBezTo>
                  <a:cubicBezTo>
                    <a:pt x="1025" y="2722"/>
                    <a:pt x="1025" y="2722"/>
                    <a:pt x="1025" y="2722"/>
                  </a:cubicBezTo>
                  <a:cubicBezTo>
                    <a:pt x="1002" y="2758"/>
                    <a:pt x="979" y="2793"/>
                    <a:pt x="957" y="2829"/>
                  </a:cubicBezTo>
                  <a:close/>
                  <a:moveTo>
                    <a:pt x="10880" y="2792"/>
                  </a:moveTo>
                  <a:cubicBezTo>
                    <a:pt x="10857" y="2756"/>
                    <a:pt x="10834" y="2720"/>
                    <a:pt x="10810" y="2685"/>
                  </a:cubicBezTo>
                  <a:cubicBezTo>
                    <a:pt x="10869" y="2646"/>
                    <a:pt x="10869" y="2646"/>
                    <a:pt x="10869" y="2646"/>
                  </a:cubicBezTo>
                  <a:cubicBezTo>
                    <a:pt x="10893" y="2682"/>
                    <a:pt x="10916" y="2718"/>
                    <a:pt x="10939" y="2754"/>
                  </a:cubicBezTo>
                  <a:lnTo>
                    <a:pt x="10880" y="2792"/>
                  </a:lnTo>
                  <a:close/>
                  <a:moveTo>
                    <a:pt x="1096" y="2617"/>
                  </a:moveTo>
                  <a:cubicBezTo>
                    <a:pt x="1038" y="2577"/>
                    <a:pt x="1038" y="2577"/>
                    <a:pt x="1038" y="2577"/>
                  </a:cubicBezTo>
                  <a:cubicBezTo>
                    <a:pt x="1062" y="2542"/>
                    <a:pt x="1087" y="2507"/>
                    <a:pt x="1112" y="2472"/>
                  </a:cubicBezTo>
                  <a:cubicBezTo>
                    <a:pt x="1169" y="2513"/>
                    <a:pt x="1169" y="2513"/>
                    <a:pt x="1169" y="2513"/>
                  </a:cubicBezTo>
                  <a:cubicBezTo>
                    <a:pt x="1144" y="2547"/>
                    <a:pt x="1120" y="2582"/>
                    <a:pt x="1096" y="2617"/>
                  </a:cubicBezTo>
                  <a:close/>
                  <a:moveTo>
                    <a:pt x="10738" y="2580"/>
                  </a:moveTo>
                  <a:cubicBezTo>
                    <a:pt x="10714" y="2545"/>
                    <a:pt x="10689" y="2511"/>
                    <a:pt x="10664" y="2476"/>
                  </a:cubicBezTo>
                  <a:cubicBezTo>
                    <a:pt x="10721" y="2435"/>
                    <a:pt x="10721" y="2435"/>
                    <a:pt x="10721" y="2435"/>
                  </a:cubicBezTo>
                  <a:cubicBezTo>
                    <a:pt x="10747" y="2469"/>
                    <a:pt x="10772" y="2504"/>
                    <a:pt x="10796" y="2540"/>
                  </a:cubicBezTo>
                  <a:lnTo>
                    <a:pt x="10738" y="2580"/>
                  </a:lnTo>
                  <a:close/>
                  <a:moveTo>
                    <a:pt x="1244" y="2411"/>
                  </a:moveTo>
                  <a:cubicBezTo>
                    <a:pt x="1188" y="2368"/>
                    <a:pt x="1188" y="2368"/>
                    <a:pt x="1188" y="2368"/>
                  </a:cubicBezTo>
                  <a:cubicBezTo>
                    <a:pt x="1214" y="2334"/>
                    <a:pt x="1240" y="2300"/>
                    <a:pt x="1266" y="2266"/>
                  </a:cubicBezTo>
                  <a:cubicBezTo>
                    <a:pt x="1322" y="2310"/>
                    <a:pt x="1322" y="2310"/>
                    <a:pt x="1322" y="2310"/>
                  </a:cubicBezTo>
                  <a:cubicBezTo>
                    <a:pt x="1296" y="2343"/>
                    <a:pt x="1270" y="2377"/>
                    <a:pt x="1244" y="2411"/>
                  </a:cubicBezTo>
                  <a:close/>
                  <a:moveTo>
                    <a:pt x="10588" y="2374"/>
                  </a:moveTo>
                  <a:cubicBezTo>
                    <a:pt x="10562" y="2341"/>
                    <a:pt x="10536" y="2307"/>
                    <a:pt x="10510" y="2274"/>
                  </a:cubicBezTo>
                  <a:cubicBezTo>
                    <a:pt x="10565" y="2230"/>
                    <a:pt x="10565" y="2230"/>
                    <a:pt x="10565" y="2230"/>
                  </a:cubicBezTo>
                  <a:cubicBezTo>
                    <a:pt x="10592" y="2264"/>
                    <a:pt x="10618" y="2297"/>
                    <a:pt x="10644" y="2332"/>
                  </a:cubicBezTo>
                  <a:lnTo>
                    <a:pt x="10588" y="2374"/>
                  </a:lnTo>
                  <a:close/>
                  <a:moveTo>
                    <a:pt x="1401" y="2211"/>
                  </a:moveTo>
                  <a:cubicBezTo>
                    <a:pt x="1347" y="2166"/>
                    <a:pt x="1347" y="2166"/>
                    <a:pt x="1347" y="2166"/>
                  </a:cubicBezTo>
                  <a:cubicBezTo>
                    <a:pt x="1374" y="2133"/>
                    <a:pt x="1402" y="2100"/>
                    <a:pt x="1430" y="2068"/>
                  </a:cubicBezTo>
                  <a:cubicBezTo>
                    <a:pt x="1483" y="2114"/>
                    <a:pt x="1483" y="2114"/>
                    <a:pt x="1483" y="2114"/>
                  </a:cubicBezTo>
                  <a:cubicBezTo>
                    <a:pt x="1456" y="2146"/>
                    <a:pt x="1428" y="2178"/>
                    <a:pt x="1401" y="2211"/>
                  </a:cubicBezTo>
                  <a:close/>
                  <a:moveTo>
                    <a:pt x="10429" y="2175"/>
                  </a:moveTo>
                  <a:cubicBezTo>
                    <a:pt x="10402" y="2143"/>
                    <a:pt x="10374" y="2111"/>
                    <a:pt x="10347" y="2079"/>
                  </a:cubicBezTo>
                  <a:cubicBezTo>
                    <a:pt x="10400" y="2032"/>
                    <a:pt x="10400" y="2032"/>
                    <a:pt x="10400" y="2032"/>
                  </a:cubicBezTo>
                  <a:cubicBezTo>
                    <a:pt x="10428" y="2065"/>
                    <a:pt x="10456" y="2097"/>
                    <a:pt x="10483" y="2130"/>
                  </a:cubicBezTo>
                  <a:lnTo>
                    <a:pt x="10429" y="2175"/>
                  </a:lnTo>
                  <a:close/>
                  <a:moveTo>
                    <a:pt x="1567" y="2018"/>
                  </a:moveTo>
                  <a:cubicBezTo>
                    <a:pt x="1515" y="1971"/>
                    <a:pt x="1515" y="1971"/>
                    <a:pt x="1515" y="1971"/>
                  </a:cubicBezTo>
                  <a:cubicBezTo>
                    <a:pt x="1543" y="1939"/>
                    <a:pt x="1572" y="1907"/>
                    <a:pt x="1602" y="1876"/>
                  </a:cubicBezTo>
                  <a:cubicBezTo>
                    <a:pt x="1653" y="1924"/>
                    <a:pt x="1653" y="1924"/>
                    <a:pt x="1653" y="1924"/>
                  </a:cubicBezTo>
                  <a:cubicBezTo>
                    <a:pt x="1624" y="1955"/>
                    <a:pt x="1595" y="1986"/>
                    <a:pt x="1567" y="2018"/>
                  </a:cubicBezTo>
                  <a:close/>
                  <a:moveTo>
                    <a:pt x="10262" y="1984"/>
                  </a:moveTo>
                  <a:cubicBezTo>
                    <a:pt x="10233" y="1952"/>
                    <a:pt x="10204" y="1921"/>
                    <a:pt x="10175" y="1891"/>
                  </a:cubicBezTo>
                  <a:cubicBezTo>
                    <a:pt x="10226" y="1842"/>
                    <a:pt x="10226" y="1842"/>
                    <a:pt x="10226" y="1842"/>
                  </a:cubicBezTo>
                  <a:cubicBezTo>
                    <a:pt x="10256" y="1873"/>
                    <a:pt x="10285" y="1904"/>
                    <a:pt x="10314" y="1936"/>
                  </a:cubicBezTo>
                  <a:lnTo>
                    <a:pt x="10262" y="1984"/>
                  </a:lnTo>
                  <a:close/>
                  <a:moveTo>
                    <a:pt x="1741" y="1832"/>
                  </a:moveTo>
                  <a:cubicBezTo>
                    <a:pt x="1691" y="1783"/>
                    <a:pt x="1691" y="1783"/>
                    <a:pt x="1691" y="1783"/>
                  </a:cubicBezTo>
                  <a:cubicBezTo>
                    <a:pt x="1721" y="1752"/>
                    <a:pt x="1751" y="1722"/>
                    <a:pt x="1782" y="1692"/>
                  </a:cubicBezTo>
                  <a:cubicBezTo>
                    <a:pt x="1831" y="1742"/>
                    <a:pt x="1831" y="1742"/>
                    <a:pt x="1831" y="1742"/>
                  </a:cubicBezTo>
                  <a:cubicBezTo>
                    <a:pt x="1801" y="1772"/>
                    <a:pt x="1771" y="1802"/>
                    <a:pt x="1741" y="1832"/>
                  </a:cubicBezTo>
                  <a:close/>
                  <a:moveTo>
                    <a:pt x="10086" y="1799"/>
                  </a:moveTo>
                  <a:cubicBezTo>
                    <a:pt x="10057" y="1769"/>
                    <a:pt x="10026" y="1739"/>
                    <a:pt x="9996" y="1710"/>
                  </a:cubicBezTo>
                  <a:cubicBezTo>
                    <a:pt x="10045" y="1659"/>
                    <a:pt x="10045" y="1659"/>
                    <a:pt x="10045" y="1659"/>
                  </a:cubicBezTo>
                  <a:cubicBezTo>
                    <a:pt x="10075" y="1689"/>
                    <a:pt x="10106" y="1719"/>
                    <a:pt x="10136" y="1750"/>
                  </a:cubicBezTo>
                  <a:lnTo>
                    <a:pt x="10086" y="1799"/>
                  </a:lnTo>
                  <a:close/>
                  <a:moveTo>
                    <a:pt x="1923" y="1654"/>
                  </a:moveTo>
                  <a:cubicBezTo>
                    <a:pt x="1875" y="1603"/>
                    <a:pt x="1875" y="1603"/>
                    <a:pt x="1875" y="1603"/>
                  </a:cubicBezTo>
                  <a:cubicBezTo>
                    <a:pt x="1906" y="1574"/>
                    <a:pt x="1938" y="1545"/>
                    <a:pt x="1970" y="1516"/>
                  </a:cubicBezTo>
                  <a:cubicBezTo>
                    <a:pt x="2017" y="1568"/>
                    <a:pt x="2017" y="1568"/>
                    <a:pt x="2017" y="1568"/>
                  </a:cubicBezTo>
                  <a:cubicBezTo>
                    <a:pt x="1985" y="1597"/>
                    <a:pt x="1954" y="1625"/>
                    <a:pt x="1923" y="1654"/>
                  </a:cubicBezTo>
                  <a:close/>
                  <a:moveTo>
                    <a:pt x="9903" y="1623"/>
                  </a:moveTo>
                  <a:cubicBezTo>
                    <a:pt x="9872" y="1594"/>
                    <a:pt x="9841" y="1566"/>
                    <a:pt x="9809" y="1538"/>
                  </a:cubicBezTo>
                  <a:cubicBezTo>
                    <a:pt x="9855" y="1485"/>
                    <a:pt x="9855" y="1485"/>
                    <a:pt x="9855" y="1485"/>
                  </a:cubicBezTo>
                  <a:cubicBezTo>
                    <a:pt x="9888" y="1513"/>
                    <a:pt x="9919" y="1542"/>
                    <a:pt x="9951" y="1571"/>
                  </a:cubicBezTo>
                  <a:lnTo>
                    <a:pt x="9903" y="1623"/>
                  </a:lnTo>
                  <a:close/>
                  <a:moveTo>
                    <a:pt x="2112" y="1484"/>
                  </a:moveTo>
                  <a:cubicBezTo>
                    <a:pt x="2066" y="1431"/>
                    <a:pt x="2066" y="1431"/>
                    <a:pt x="2066" y="1431"/>
                  </a:cubicBezTo>
                  <a:cubicBezTo>
                    <a:pt x="2099" y="1403"/>
                    <a:pt x="2132" y="1375"/>
                    <a:pt x="2165" y="1348"/>
                  </a:cubicBezTo>
                  <a:cubicBezTo>
                    <a:pt x="2210" y="1402"/>
                    <a:pt x="2210" y="1402"/>
                    <a:pt x="2210" y="1402"/>
                  </a:cubicBezTo>
                  <a:cubicBezTo>
                    <a:pt x="2177" y="1429"/>
                    <a:pt x="2144" y="1457"/>
                    <a:pt x="2112" y="1484"/>
                  </a:cubicBezTo>
                  <a:close/>
                  <a:moveTo>
                    <a:pt x="9713" y="1454"/>
                  </a:moveTo>
                  <a:cubicBezTo>
                    <a:pt x="9680" y="1427"/>
                    <a:pt x="9648" y="1400"/>
                    <a:pt x="9615" y="1373"/>
                  </a:cubicBezTo>
                  <a:cubicBezTo>
                    <a:pt x="9659" y="1319"/>
                    <a:pt x="9659" y="1319"/>
                    <a:pt x="9659" y="1319"/>
                  </a:cubicBezTo>
                  <a:cubicBezTo>
                    <a:pt x="9692" y="1346"/>
                    <a:pt x="9725" y="1373"/>
                    <a:pt x="9758" y="1401"/>
                  </a:cubicBezTo>
                  <a:lnTo>
                    <a:pt x="9713" y="1454"/>
                  </a:lnTo>
                  <a:close/>
                  <a:moveTo>
                    <a:pt x="2309" y="1323"/>
                  </a:moveTo>
                  <a:cubicBezTo>
                    <a:pt x="2265" y="1267"/>
                    <a:pt x="2265" y="1267"/>
                    <a:pt x="2265" y="1267"/>
                  </a:cubicBezTo>
                  <a:cubicBezTo>
                    <a:pt x="2299" y="1241"/>
                    <a:pt x="2333" y="1215"/>
                    <a:pt x="2367" y="1189"/>
                  </a:cubicBezTo>
                  <a:cubicBezTo>
                    <a:pt x="2410" y="1245"/>
                    <a:pt x="2410" y="1245"/>
                    <a:pt x="2410" y="1245"/>
                  </a:cubicBezTo>
                  <a:cubicBezTo>
                    <a:pt x="2376" y="1270"/>
                    <a:pt x="2342" y="1296"/>
                    <a:pt x="2309" y="1323"/>
                  </a:cubicBezTo>
                  <a:close/>
                  <a:moveTo>
                    <a:pt x="9515" y="1294"/>
                  </a:moveTo>
                  <a:cubicBezTo>
                    <a:pt x="9482" y="1268"/>
                    <a:pt x="9448" y="1243"/>
                    <a:pt x="9414" y="1218"/>
                  </a:cubicBezTo>
                  <a:cubicBezTo>
                    <a:pt x="9456" y="1161"/>
                    <a:pt x="9456" y="1161"/>
                    <a:pt x="9456" y="1161"/>
                  </a:cubicBezTo>
                  <a:cubicBezTo>
                    <a:pt x="9490" y="1187"/>
                    <a:pt x="9524" y="1213"/>
                    <a:pt x="9558" y="1239"/>
                  </a:cubicBezTo>
                  <a:lnTo>
                    <a:pt x="9515" y="1294"/>
                  </a:lnTo>
                  <a:close/>
                  <a:moveTo>
                    <a:pt x="2512" y="1169"/>
                  </a:moveTo>
                  <a:cubicBezTo>
                    <a:pt x="2471" y="1112"/>
                    <a:pt x="2471" y="1112"/>
                    <a:pt x="2471" y="1112"/>
                  </a:cubicBezTo>
                  <a:cubicBezTo>
                    <a:pt x="2506" y="1087"/>
                    <a:pt x="2541" y="1063"/>
                    <a:pt x="2577" y="1038"/>
                  </a:cubicBezTo>
                  <a:cubicBezTo>
                    <a:pt x="2617" y="1096"/>
                    <a:pt x="2617" y="1096"/>
                    <a:pt x="2617" y="1096"/>
                  </a:cubicBezTo>
                  <a:cubicBezTo>
                    <a:pt x="2582" y="1120"/>
                    <a:pt x="2547" y="1145"/>
                    <a:pt x="2512" y="1169"/>
                  </a:cubicBezTo>
                  <a:close/>
                  <a:moveTo>
                    <a:pt x="9311" y="1143"/>
                  </a:moveTo>
                  <a:cubicBezTo>
                    <a:pt x="9276" y="1119"/>
                    <a:pt x="9241" y="1095"/>
                    <a:pt x="9206" y="1071"/>
                  </a:cubicBezTo>
                  <a:cubicBezTo>
                    <a:pt x="9246" y="1013"/>
                    <a:pt x="9246" y="1013"/>
                    <a:pt x="9246" y="1013"/>
                  </a:cubicBezTo>
                  <a:cubicBezTo>
                    <a:pt x="9281" y="1037"/>
                    <a:pt x="9316" y="1061"/>
                    <a:pt x="9351" y="1086"/>
                  </a:cubicBezTo>
                  <a:lnTo>
                    <a:pt x="9311" y="1143"/>
                  </a:lnTo>
                  <a:close/>
                  <a:moveTo>
                    <a:pt x="2722" y="1025"/>
                  </a:moveTo>
                  <a:cubicBezTo>
                    <a:pt x="2684" y="966"/>
                    <a:pt x="2684" y="966"/>
                    <a:pt x="2684" y="966"/>
                  </a:cubicBezTo>
                  <a:cubicBezTo>
                    <a:pt x="2720" y="943"/>
                    <a:pt x="2756" y="920"/>
                    <a:pt x="2792" y="897"/>
                  </a:cubicBezTo>
                  <a:cubicBezTo>
                    <a:pt x="2830" y="957"/>
                    <a:pt x="2830" y="957"/>
                    <a:pt x="2830" y="957"/>
                  </a:cubicBezTo>
                  <a:cubicBezTo>
                    <a:pt x="2794" y="979"/>
                    <a:pt x="2758" y="1002"/>
                    <a:pt x="2722" y="1025"/>
                  </a:cubicBezTo>
                  <a:close/>
                  <a:moveTo>
                    <a:pt x="9100" y="1001"/>
                  </a:moveTo>
                  <a:cubicBezTo>
                    <a:pt x="9065" y="978"/>
                    <a:pt x="9029" y="956"/>
                    <a:pt x="8993" y="933"/>
                  </a:cubicBezTo>
                  <a:cubicBezTo>
                    <a:pt x="9030" y="873"/>
                    <a:pt x="9030" y="873"/>
                    <a:pt x="9030" y="873"/>
                  </a:cubicBezTo>
                  <a:cubicBezTo>
                    <a:pt x="9066" y="896"/>
                    <a:pt x="9102" y="919"/>
                    <a:pt x="9138" y="942"/>
                  </a:cubicBezTo>
                  <a:lnTo>
                    <a:pt x="9100" y="1001"/>
                  </a:lnTo>
                  <a:close/>
                  <a:moveTo>
                    <a:pt x="2939" y="890"/>
                  </a:moveTo>
                  <a:cubicBezTo>
                    <a:pt x="2902" y="830"/>
                    <a:pt x="2902" y="830"/>
                    <a:pt x="2902" y="830"/>
                  </a:cubicBezTo>
                  <a:cubicBezTo>
                    <a:pt x="2939" y="808"/>
                    <a:pt x="2977" y="786"/>
                    <a:pt x="3014" y="765"/>
                  </a:cubicBezTo>
                  <a:cubicBezTo>
                    <a:pt x="3049" y="826"/>
                    <a:pt x="3049" y="826"/>
                    <a:pt x="3049" y="826"/>
                  </a:cubicBezTo>
                  <a:cubicBezTo>
                    <a:pt x="3012" y="847"/>
                    <a:pt x="2975" y="869"/>
                    <a:pt x="2939" y="890"/>
                  </a:cubicBezTo>
                  <a:close/>
                  <a:moveTo>
                    <a:pt x="8884" y="868"/>
                  </a:moveTo>
                  <a:cubicBezTo>
                    <a:pt x="8847" y="847"/>
                    <a:pt x="8811" y="826"/>
                    <a:pt x="8774" y="805"/>
                  </a:cubicBezTo>
                  <a:cubicBezTo>
                    <a:pt x="8808" y="744"/>
                    <a:pt x="8808" y="744"/>
                    <a:pt x="8808" y="744"/>
                  </a:cubicBezTo>
                  <a:cubicBezTo>
                    <a:pt x="8845" y="764"/>
                    <a:pt x="8882" y="786"/>
                    <a:pt x="8919" y="807"/>
                  </a:cubicBezTo>
                  <a:lnTo>
                    <a:pt x="8884" y="868"/>
                  </a:lnTo>
                  <a:close/>
                  <a:moveTo>
                    <a:pt x="3160" y="765"/>
                  </a:moveTo>
                  <a:cubicBezTo>
                    <a:pt x="3127" y="703"/>
                    <a:pt x="3127" y="703"/>
                    <a:pt x="3127" y="703"/>
                  </a:cubicBezTo>
                  <a:cubicBezTo>
                    <a:pt x="3165" y="682"/>
                    <a:pt x="3203" y="662"/>
                    <a:pt x="3241" y="643"/>
                  </a:cubicBezTo>
                  <a:cubicBezTo>
                    <a:pt x="3273" y="706"/>
                    <a:pt x="3273" y="706"/>
                    <a:pt x="3273" y="706"/>
                  </a:cubicBezTo>
                  <a:cubicBezTo>
                    <a:pt x="3235" y="725"/>
                    <a:pt x="3198" y="745"/>
                    <a:pt x="3160" y="765"/>
                  </a:cubicBezTo>
                  <a:close/>
                  <a:moveTo>
                    <a:pt x="8662" y="745"/>
                  </a:moveTo>
                  <a:cubicBezTo>
                    <a:pt x="8625" y="725"/>
                    <a:pt x="8587" y="706"/>
                    <a:pt x="8549" y="687"/>
                  </a:cubicBezTo>
                  <a:cubicBezTo>
                    <a:pt x="8581" y="624"/>
                    <a:pt x="8581" y="624"/>
                    <a:pt x="8581" y="624"/>
                  </a:cubicBezTo>
                  <a:cubicBezTo>
                    <a:pt x="8619" y="643"/>
                    <a:pt x="8657" y="663"/>
                    <a:pt x="8695" y="683"/>
                  </a:cubicBezTo>
                  <a:lnTo>
                    <a:pt x="8662" y="745"/>
                  </a:lnTo>
                  <a:close/>
                  <a:moveTo>
                    <a:pt x="3388" y="649"/>
                  </a:moveTo>
                  <a:cubicBezTo>
                    <a:pt x="3357" y="586"/>
                    <a:pt x="3357" y="586"/>
                    <a:pt x="3357" y="586"/>
                  </a:cubicBezTo>
                  <a:cubicBezTo>
                    <a:pt x="3396" y="567"/>
                    <a:pt x="3435" y="549"/>
                    <a:pt x="3474" y="531"/>
                  </a:cubicBezTo>
                  <a:cubicBezTo>
                    <a:pt x="3503" y="595"/>
                    <a:pt x="3503" y="595"/>
                    <a:pt x="3503" y="595"/>
                  </a:cubicBezTo>
                  <a:cubicBezTo>
                    <a:pt x="3464" y="612"/>
                    <a:pt x="3426" y="631"/>
                    <a:pt x="3388" y="649"/>
                  </a:cubicBezTo>
                  <a:close/>
                  <a:moveTo>
                    <a:pt x="8435" y="631"/>
                  </a:moveTo>
                  <a:cubicBezTo>
                    <a:pt x="8397" y="613"/>
                    <a:pt x="8359" y="595"/>
                    <a:pt x="8320" y="578"/>
                  </a:cubicBezTo>
                  <a:cubicBezTo>
                    <a:pt x="8349" y="514"/>
                    <a:pt x="8349" y="514"/>
                    <a:pt x="8349" y="514"/>
                  </a:cubicBezTo>
                  <a:cubicBezTo>
                    <a:pt x="8388" y="531"/>
                    <a:pt x="8427" y="549"/>
                    <a:pt x="8465" y="568"/>
                  </a:cubicBezTo>
                  <a:lnTo>
                    <a:pt x="8435" y="631"/>
                  </a:lnTo>
                  <a:close/>
                  <a:moveTo>
                    <a:pt x="3620" y="543"/>
                  </a:moveTo>
                  <a:cubicBezTo>
                    <a:pt x="3592" y="479"/>
                    <a:pt x="3592" y="479"/>
                    <a:pt x="3592" y="479"/>
                  </a:cubicBezTo>
                  <a:cubicBezTo>
                    <a:pt x="3631" y="462"/>
                    <a:pt x="3671" y="445"/>
                    <a:pt x="3711" y="429"/>
                  </a:cubicBezTo>
                  <a:cubicBezTo>
                    <a:pt x="3738" y="494"/>
                    <a:pt x="3738" y="494"/>
                    <a:pt x="3738" y="494"/>
                  </a:cubicBezTo>
                  <a:cubicBezTo>
                    <a:pt x="3698" y="510"/>
                    <a:pt x="3659" y="526"/>
                    <a:pt x="3620" y="543"/>
                  </a:cubicBezTo>
                  <a:close/>
                  <a:moveTo>
                    <a:pt x="8204" y="528"/>
                  </a:moveTo>
                  <a:cubicBezTo>
                    <a:pt x="8165" y="511"/>
                    <a:pt x="8126" y="495"/>
                    <a:pt x="8086" y="480"/>
                  </a:cubicBezTo>
                  <a:cubicBezTo>
                    <a:pt x="8112" y="414"/>
                    <a:pt x="8112" y="414"/>
                    <a:pt x="8112" y="414"/>
                  </a:cubicBezTo>
                  <a:cubicBezTo>
                    <a:pt x="8152" y="430"/>
                    <a:pt x="8192" y="446"/>
                    <a:pt x="8231" y="463"/>
                  </a:cubicBezTo>
                  <a:lnTo>
                    <a:pt x="8204" y="528"/>
                  </a:lnTo>
                  <a:close/>
                  <a:moveTo>
                    <a:pt x="3856" y="448"/>
                  </a:moveTo>
                  <a:cubicBezTo>
                    <a:pt x="3831" y="382"/>
                    <a:pt x="3831" y="382"/>
                    <a:pt x="3831" y="382"/>
                  </a:cubicBezTo>
                  <a:cubicBezTo>
                    <a:pt x="3872" y="367"/>
                    <a:pt x="3912" y="352"/>
                    <a:pt x="3953" y="337"/>
                  </a:cubicBezTo>
                  <a:cubicBezTo>
                    <a:pt x="3976" y="404"/>
                    <a:pt x="3976" y="404"/>
                    <a:pt x="3976" y="404"/>
                  </a:cubicBezTo>
                  <a:cubicBezTo>
                    <a:pt x="3936" y="418"/>
                    <a:pt x="3896" y="433"/>
                    <a:pt x="3856" y="448"/>
                  </a:cubicBezTo>
                  <a:close/>
                  <a:moveTo>
                    <a:pt x="7968" y="434"/>
                  </a:moveTo>
                  <a:cubicBezTo>
                    <a:pt x="7928" y="419"/>
                    <a:pt x="7888" y="405"/>
                    <a:pt x="7848" y="391"/>
                  </a:cubicBezTo>
                  <a:cubicBezTo>
                    <a:pt x="7871" y="325"/>
                    <a:pt x="7871" y="325"/>
                    <a:pt x="7871" y="325"/>
                  </a:cubicBezTo>
                  <a:cubicBezTo>
                    <a:pt x="7911" y="339"/>
                    <a:pt x="7952" y="353"/>
                    <a:pt x="7992" y="368"/>
                  </a:cubicBezTo>
                  <a:lnTo>
                    <a:pt x="7968" y="434"/>
                  </a:lnTo>
                  <a:close/>
                  <a:moveTo>
                    <a:pt x="4097" y="363"/>
                  </a:moveTo>
                  <a:cubicBezTo>
                    <a:pt x="4075" y="296"/>
                    <a:pt x="4075" y="296"/>
                    <a:pt x="4075" y="296"/>
                  </a:cubicBezTo>
                  <a:cubicBezTo>
                    <a:pt x="4116" y="282"/>
                    <a:pt x="4157" y="269"/>
                    <a:pt x="4198" y="257"/>
                  </a:cubicBezTo>
                  <a:cubicBezTo>
                    <a:pt x="4219" y="324"/>
                    <a:pt x="4219" y="324"/>
                    <a:pt x="4219" y="324"/>
                  </a:cubicBezTo>
                  <a:cubicBezTo>
                    <a:pt x="4178" y="336"/>
                    <a:pt x="4138" y="349"/>
                    <a:pt x="4097" y="363"/>
                  </a:cubicBezTo>
                  <a:close/>
                  <a:moveTo>
                    <a:pt x="7727" y="351"/>
                  </a:moveTo>
                  <a:cubicBezTo>
                    <a:pt x="7687" y="338"/>
                    <a:pt x="7646" y="325"/>
                    <a:pt x="7606" y="313"/>
                  </a:cubicBezTo>
                  <a:cubicBezTo>
                    <a:pt x="7626" y="246"/>
                    <a:pt x="7626" y="246"/>
                    <a:pt x="7626" y="246"/>
                  </a:cubicBezTo>
                  <a:cubicBezTo>
                    <a:pt x="7667" y="258"/>
                    <a:pt x="7708" y="271"/>
                    <a:pt x="7749" y="284"/>
                  </a:cubicBezTo>
                  <a:lnTo>
                    <a:pt x="7727" y="351"/>
                  </a:lnTo>
                  <a:close/>
                  <a:moveTo>
                    <a:pt x="4341" y="288"/>
                  </a:moveTo>
                  <a:cubicBezTo>
                    <a:pt x="4322" y="220"/>
                    <a:pt x="4322" y="220"/>
                    <a:pt x="4322" y="220"/>
                  </a:cubicBezTo>
                  <a:cubicBezTo>
                    <a:pt x="4363" y="209"/>
                    <a:pt x="4405" y="198"/>
                    <a:pt x="4446" y="187"/>
                  </a:cubicBezTo>
                  <a:cubicBezTo>
                    <a:pt x="4464" y="255"/>
                    <a:pt x="4464" y="255"/>
                    <a:pt x="4464" y="255"/>
                  </a:cubicBezTo>
                  <a:cubicBezTo>
                    <a:pt x="4423" y="266"/>
                    <a:pt x="4382" y="277"/>
                    <a:pt x="4341" y="288"/>
                  </a:cubicBezTo>
                  <a:close/>
                  <a:moveTo>
                    <a:pt x="7483" y="278"/>
                  </a:moveTo>
                  <a:cubicBezTo>
                    <a:pt x="7442" y="267"/>
                    <a:pt x="7401" y="256"/>
                    <a:pt x="7360" y="246"/>
                  </a:cubicBezTo>
                  <a:cubicBezTo>
                    <a:pt x="7377" y="178"/>
                    <a:pt x="7377" y="178"/>
                    <a:pt x="7377" y="178"/>
                  </a:cubicBezTo>
                  <a:cubicBezTo>
                    <a:pt x="7419" y="188"/>
                    <a:pt x="7461" y="199"/>
                    <a:pt x="7502" y="210"/>
                  </a:cubicBezTo>
                  <a:lnTo>
                    <a:pt x="7483" y="278"/>
                  </a:lnTo>
                  <a:close/>
                  <a:moveTo>
                    <a:pt x="4587" y="225"/>
                  </a:moveTo>
                  <a:cubicBezTo>
                    <a:pt x="4571" y="156"/>
                    <a:pt x="4571" y="156"/>
                    <a:pt x="4571" y="156"/>
                  </a:cubicBezTo>
                  <a:cubicBezTo>
                    <a:pt x="4613" y="146"/>
                    <a:pt x="4655" y="137"/>
                    <a:pt x="4697" y="128"/>
                  </a:cubicBezTo>
                  <a:cubicBezTo>
                    <a:pt x="4712" y="197"/>
                    <a:pt x="4712" y="197"/>
                    <a:pt x="4712" y="197"/>
                  </a:cubicBezTo>
                  <a:cubicBezTo>
                    <a:pt x="4670" y="206"/>
                    <a:pt x="4629" y="215"/>
                    <a:pt x="4587" y="225"/>
                  </a:cubicBezTo>
                  <a:close/>
                  <a:moveTo>
                    <a:pt x="7236" y="216"/>
                  </a:moveTo>
                  <a:cubicBezTo>
                    <a:pt x="7195" y="207"/>
                    <a:pt x="7154" y="198"/>
                    <a:pt x="7112" y="189"/>
                  </a:cubicBezTo>
                  <a:cubicBezTo>
                    <a:pt x="7126" y="121"/>
                    <a:pt x="7126" y="121"/>
                    <a:pt x="7126" y="121"/>
                  </a:cubicBezTo>
                  <a:cubicBezTo>
                    <a:pt x="7168" y="129"/>
                    <a:pt x="7210" y="138"/>
                    <a:pt x="7252" y="148"/>
                  </a:cubicBezTo>
                  <a:lnTo>
                    <a:pt x="7236" y="216"/>
                  </a:lnTo>
                  <a:close/>
                  <a:moveTo>
                    <a:pt x="4836" y="172"/>
                  </a:moveTo>
                  <a:cubicBezTo>
                    <a:pt x="4823" y="103"/>
                    <a:pt x="4823" y="103"/>
                    <a:pt x="4823" y="103"/>
                  </a:cubicBezTo>
                  <a:cubicBezTo>
                    <a:pt x="4865" y="95"/>
                    <a:pt x="4908" y="87"/>
                    <a:pt x="4950" y="80"/>
                  </a:cubicBezTo>
                  <a:cubicBezTo>
                    <a:pt x="4962" y="150"/>
                    <a:pt x="4962" y="150"/>
                    <a:pt x="4962" y="150"/>
                  </a:cubicBezTo>
                  <a:cubicBezTo>
                    <a:pt x="4920" y="157"/>
                    <a:pt x="4878" y="164"/>
                    <a:pt x="4836" y="172"/>
                  </a:cubicBezTo>
                  <a:close/>
                  <a:moveTo>
                    <a:pt x="6987" y="165"/>
                  </a:moveTo>
                  <a:cubicBezTo>
                    <a:pt x="6946" y="158"/>
                    <a:pt x="6904" y="151"/>
                    <a:pt x="6862" y="144"/>
                  </a:cubicBezTo>
                  <a:cubicBezTo>
                    <a:pt x="6873" y="74"/>
                    <a:pt x="6873" y="74"/>
                    <a:pt x="6873" y="74"/>
                  </a:cubicBezTo>
                  <a:cubicBezTo>
                    <a:pt x="6915" y="81"/>
                    <a:pt x="6958" y="88"/>
                    <a:pt x="7000" y="96"/>
                  </a:cubicBezTo>
                  <a:lnTo>
                    <a:pt x="6987" y="165"/>
                  </a:lnTo>
                  <a:close/>
                  <a:moveTo>
                    <a:pt x="5087" y="130"/>
                  </a:moveTo>
                  <a:cubicBezTo>
                    <a:pt x="5077" y="61"/>
                    <a:pt x="5077" y="61"/>
                    <a:pt x="5077" y="61"/>
                  </a:cubicBezTo>
                  <a:cubicBezTo>
                    <a:pt x="5120" y="55"/>
                    <a:pt x="5162" y="49"/>
                    <a:pt x="5205" y="44"/>
                  </a:cubicBezTo>
                  <a:cubicBezTo>
                    <a:pt x="5213" y="114"/>
                    <a:pt x="5213" y="114"/>
                    <a:pt x="5213" y="114"/>
                  </a:cubicBezTo>
                  <a:cubicBezTo>
                    <a:pt x="5171" y="119"/>
                    <a:pt x="5129" y="124"/>
                    <a:pt x="5087" y="130"/>
                  </a:cubicBezTo>
                  <a:close/>
                  <a:moveTo>
                    <a:pt x="6736" y="125"/>
                  </a:moveTo>
                  <a:cubicBezTo>
                    <a:pt x="6694" y="119"/>
                    <a:pt x="6652" y="114"/>
                    <a:pt x="6610" y="109"/>
                  </a:cubicBezTo>
                  <a:cubicBezTo>
                    <a:pt x="6618" y="39"/>
                    <a:pt x="6618" y="39"/>
                    <a:pt x="6618" y="39"/>
                  </a:cubicBezTo>
                  <a:cubicBezTo>
                    <a:pt x="6661" y="44"/>
                    <a:pt x="6703" y="50"/>
                    <a:pt x="6746" y="55"/>
                  </a:cubicBezTo>
                  <a:lnTo>
                    <a:pt x="6736" y="125"/>
                  </a:lnTo>
                  <a:close/>
                  <a:moveTo>
                    <a:pt x="5340" y="100"/>
                  </a:moveTo>
                  <a:cubicBezTo>
                    <a:pt x="5333" y="30"/>
                    <a:pt x="5333" y="30"/>
                    <a:pt x="5333" y="30"/>
                  </a:cubicBezTo>
                  <a:cubicBezTo>
                    <a:pt x="5375" y="25"/>
                    <a:pt x="5418" y="21"/>
                    <a:pt x="5461" y="18"/>
                  </a:cubicBezTo>
                  <a:cubicBezTo>
                    <a:pt x="5467" y="88"/>
                    <a:pt x="5467" y="88"/>
                    <a:pt x="5467" y="88"/>
                  </a:cubicBezTo>
                  <a:cubicBezTo>
                    <a:pt x="5424" y="92"/>
                    <a:pt x="5382" y="95"/>
                    <a:pt x="5340" y="100"/>
                  </a:cubicBezTo>
                  <a:close/>
                  <a:moveTo>
                    <a:pt x="6483" y="96"/>
                  </a:moveTo>
                  <a:cubicBezTo>
                    <a:pt x="6441" y="92"/>
                    <a:pt x="6399" y="89"/>
                    <a:pt x="6356" y="85"/>
                  </a:cubicBezTo>
                  <a:cubicBezTo>
                    <a:pt x="6361" y="15"/>
                    <a:pt x="6361" y="15"/>
                    <a:pt x="6361" y="15"/>
                  </a:cubicBezTo>
                  <a:cubicBezTo>
                    <a:pt x="6404" y="18"/>
                    <a:pt x="6447" y="22"/>
                    <a:pt x="6490" y="26"/>
                  </a:cubicBezTo>
                  <a:lnTo>
                    <a:pt x="6483" y="96"/>
                  </a:lnTo>
                  <a:close/>
                  <a:moveTo>
                    <a:pt x="5594" y="80"/>
                  </a:moveTo>
                  <a:cubicBezTo>
                    <a:pt x="5590" y="9"/>
                    <a:pt x="5590" y="9"/>
                    <a:pt x="5590" y="9"/>
                  </a:cubicBezTo>
                  <a:cubicBezTo>
                    <a:pt x="5632" y="7"/>
                    <a:pt x="5675" y="5"/>
                    <a:pt x="5718" y="4"/>
                  </a:cubicBezTo>
                  <a:cubicBezTo>
                    <a:pt x="5721" y="74"/>
                    <a:pt x="5721" y="74"/>
                    <a:pt x="5721" y="74"/>
                  </a:cubicBezTo>
                  <a:cubicBezTo>
                    <a:pt x="5678" y="75"/>
                    <a:pt x="5636" y="77"/>
                    <a:pt x="5594" y="80"/>
                  </a:cubicBezTo>
                  <a:close/>
                  <a:moveTo>
                    <a:pt x="6229" y="78"/>
                  </a:moveTo>
                  <a:cubicBezTo>
                    <a:pt x="6187" y="76"/>
                    <a:pt x="6145" y="74"/>
                    <a:pt x="6102" y="73"/>
                  </a:cubicBezTo>
                  <a:cubicBezTo>
                    <a:pt x="6104" y="2"/>
                    <a:pt x="6104" y="2"/>
                    <a:pt x="6104" y="2"/>
                  </a:cubicBezTo>
                  <a:cubicBezTo>
                    <a:pt x="6147" y="4"/>
                    <a:pt x="6190" y="5"/>
                    <a:pt x="6233" y="7"/>
                  </a:cubicBezTo>
                  <a:lnTo>
                    <a:pt x="6229" y="78"/>
                  </a:lnTo>
                  <a:close/>
                  <a:moveTo>
                    <a:pt x="5848" y="71"/>
                  </a:moveTo>
                  <a:cubicBezTo>
                    <a:pt x="5847" y="0"/>
                    <a:pt x="5847" y="0"/>
                    <a:pt x="5847" y="0"/>
                  </a:cubicBezTo>
                  <a:cubicBezTo>
                    <a:pt x="5875" y="0"/>
                    <a:pt x="5902" y="0"/>
                    <a:pt x="5930" y="0"/>
                  </a:cubicBezTo>
                  <a:cubicBezTo>
                    <a:pt x="5976" y="0"/>
                    <a:pt x="5976" y="0"/>
                    <a:pt x="5976" y="0"/>
                  </a:cubicBezTo>
                  <a:cubicBezTo>
                    <a:pt x="5975" y="70"/>
                    <a:pt x="5975" y="70"/>
                    <a:pt x="5975" y="70"/>
                  </a:cubicBezTo>
                  <a:cubicBezTo>
                    <a:pt x="5930" y="70"/>
                    <a:pt x="5930" y="70"/>
                    <a:pt x="5930" y="70"/>
                  </a:cubicBezTo>
                  <a:cubicBezTo>
                    <a:pt x="5903" y="70"/>
                    <a:pt x="5875" y="70"/>
                    <a:pt x="5848" y="71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D649D7A3-ACF8-A95C-665F-5359B2C736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94354" y="3880364"/>
              <a:ext cx="7205663" cy="7207250"/>
            </a:xfrm>
            <a:custGeom>
              <a:avLst/>
              <a:gdLst>
                <a:gd name="T0" fmla="*/ 9561 w 20069"/>
                <a:gd name="T1" fmla="*/ 19983 h 20068"/>
                <a:gd name="T2" fmla="*/ 11023 w 20069"/>
                <a:gd name="T3" fmla="*/ 19946 h 20068"/>
                <a:gd name="T4" fmla="*/ 8640 w 20069"/>
                <a:gd name="T5" fmla="*/ 19972 h 20068"/>
                <a:gd name="T6" fmla="*/ 8276 w 20069"/>
                <a:gd name="T7" fmla="*/ 19914 h 20068"/>
                <a:gd name="T8" fmla="*/ 12660 w 20069"/>
                <a:gd name="T9" fmla="*/ 19721 h 20068"/>
                <a:gd name="T10" fmla="*/ 7046 w 20069"/>
                <a:gd name="T11" fmla="*/ 19538 h 20068"/>
                <a:gd name="T12" fmla="*/ 13513 w 20069"/>
                <a:gd name="T13" fmla="*/ 19370 h 20068"/>
                <a:gd name="T14" fmla="*/ 6159 w 20069"/>
                <a:gd name="T15" fmla="*/ 19292 h 20068"/>
                <a:gd name="T16" fmla="*/ 5823 w 20069"/>
                <a:gd name="T17" fmla="*/ 19144 h 20068"/>
                <a:gd name="T18" fmla="*/ 15042 w 20069"/>
                <a:gd name="T19" fmla="*/ 18731 h 20068"/>
                <a:gd name="T20" fmla="*/ 4733 w 20069"/>
                <a:gd name="T21" fmla="*/ 18468 h 20068"/>
                <a:gd name="T22" fmla="*/ 15777 w 20069"/>
                <a:gd name="T23" fmla="*/ 18174 h 20068"/>
                <a:gd name="T24" fmla="*/ 3939 w 20069"/>
                <a:gd name="T25" fmla="*/ 18005 h 20068"/>
                <a:gd name="T26" fmla="*/ 3651 w 20069"/>
                <a:gd name="T27" fmla="*/ 17775 h 20068"/>
                <a:gd name="T28" fmla="*/ 17089 w 20069"/>
                <a:gd name="T29" fmla="*/ 17169 h 20068"/>
                <a:gd name="T30" fmla="*/ 2765 w 20069"/>
                <a:gd name="T31" fmla="*/ 16843 h 20068"/>
                <a:gd name="T32" fmla="*/ 17658 w 20069"/>
                <a:gd name="T33" fmla="*/ 16446 h 20068"/>
                <a:gd name="T34" fmla="*/ 2112 w 20069"/>
                <a:gd name="T35" fmla="*/ 16193 h 20068"/>
                <a:gd name="T36" fmla="*/ 1891 w 20069"/>
                <a:gd name="T37" fmla="*/ 15897 h 20068"/>
                <a:gd name="T38" fmla="*/ 18672 w 20069"/>
                <a:gd name="T39" fmla="*/ 15144 h 20068"/>
                <a:gd name="T40" fmla="*/ 1269 w 20069"/>
                <a:gd name="T41" fmla="*/ 14769 h 20068"/>
                <a:gd name="T42" fmla="*/ 19037 w 20069"/>
                <a:gd name="T43" fmla="*/ 14302 h 20068"/>
                <a:gd name="T44" fmla="*/ 803 w 20069"/>
                <a:gd name="T45" fmla="*/ 13972 h 20068"/>
                <a:gd name="T46" fmla="*/ 664 w 20069"/>
                <a:gd name="T47" fmla="*/ 13630 h 20068"/>
                <a:gd name="T48" fmla="*/ 19687 w 20069"/>
                <a:gd name="T49" fmla="*/ 12785 h 20068"/>
                <a:gd name="T50" fmla="*/ 352 w 20069"/>
                <a:gd name="T51" fmla="*/ 12379 h 20068"/>
                <a:gd name="T52" fmla="*/ 19826 w 20069"/>
                <a:gd name="T53" fmla="*/ 11875 h 20068"/>
                <a:gd name="T54" fmla="*/ 106 w 20069"/>
                <a:gd name="T55" fmla="*/ 11492 h 20068"/>
                <a:gd name="T56" fmla="*/ 59 w 20069"/>
                <a:gd name="T57" fmla="*/ 11126 h 20068"/>
                <a:gd name="T58" fmla="*/ 20067 w 20069"/>
                <a:gd name="T59" fmla="*/ 10240 h 20068"/>
                <a:gd name="T60" fmla="*/ 74 w 20069"/>
                <a:gd name="T61" fmla="*/ 10022 h 20068"/>
                <a:gd name="T62" fmla="*/ 81 w 20069"/>
                <a:gd name="T63" fmla="*/ 9657 h 20068"/>
                <a:gd name="T64" fmla="*/ 20009 w 20069"/>
                <a:gd name="T65" fmla="*/ 8930 h 20068"/>
                <a:gd name="T66" fmla="*/ 137 w 20069"/>
                <a:gd name="T67" fmla="*/ 8371 h 20068"/>
                <a:gd name="T68" fmla="*/ 19715 w 20069"/>
                <a:gd name="T69" fmla="*/ 7677 h 20068"/>
                <a:gd name="T70" fmla="*/ 402 w 20069"/>
                <a:gd name="T71" fmla="*/ 7489 h 20068"/>
                <a:gd name="T72" fmla="*/ 501 w 20069"/>
                <a:gd name="T73" fmla="*/ 7137 h 20068"/>
                <a:gd name="T74" fmla="*/ 19402 w 20069"/>
                <a:gd name="T75" fmla="*/ 6427 h 20068"/>
                <a:gd name="T76" fmla="*/ 884 w 20069"/>
                <a:gd name="T77" fmla="*/ 5910 h 20068"/>
                <a:gd name="T78" fmla="*/ 18795 w 20069"/>
                <a:gd name="T79" fmla="*/ 5288 h 20068"/>
                <a:gd name="T80" fmla="*/ 1364 w 20069"/>
                <a:gd name="T81" fmla="*/ 5128 h 20068"/>
                <a:gd name="T82" fmla="*/ 18519 w 20069"/>
                <a:gd name="T83" fmla="*/ 4813 h 20068"/>
                <a:gd name="T84" fmla="*/ 2064 w 20069"/>
                <a:gd name="T85" fmla="*/ 4059 h 20068"/>
                <a:gd name="T86" fmla="*/ 17835 w 20069"/>
                <a:gd name="T87" fmla="*/ 3721 h 20068"/>
                <a:gd name="T88" fmla="*/ 2591 w 20069"/>
                <a:gd name="T89" fmla="*/ 3305 h 20068"/>
                <a:gd name="T90" fmla="*/ 17171 w 20069"/>
                <a:gd name="T91" fmla="*/ 3084 h 20068"/>
                <a:gd name="T92" fmla="*/ 16911 w 20069"/>
                <a:gd name="T93" fmla="*/ 2826 h 20068"/>
                <a:gd name="T94" fmla="*/ 3845 w 20069"/>
                <a:gd name="T95" fmla="*/ 2229 h 20068"/>
                <a:gd name="T96" fmla="*/ 15975 w 20069"/>
                <a:gd name="T97" fmla="*/ 1945 h 20068"/>
                <a:gd name="T98" fmla="*/ 4547 w 20069"/>
                <a:gd name="T99" fmla="*/ 1632 h 20068"/>
                <a:gd name="T100" fmla="*/ 15172 w 20069"/>
                <a:gd name="T101" fmla="*/ 1498 h 20068"/>
                <a:gd name="T102" fmla="*/ 5214 w 20069"/>
                <a:gd name="T103" fmla="*/ 1315 h 20068"/>
                <a:gd name="T104" fmla="*/ 14236 w 20069"/>
                <a:gd name="T105" fmla="*/ 918 h 20068"/>
                <a:gd name="T106" fmla="*/ 6348 w 20069"/>
                <a:gd name="T107" fmla="*/ 698 h 20068"/>
                <a:gd name="T108" fmla="*/ 13013 w 20069"/>
                <a:gd name="T109" fmla="*/ 526 h 20068"/>
                <a:gd name="T110" fmla="*/ 7242 w 20069"/>
                <a:gd name="T111" fmla="*/ 469 h 20068"/>
                <a:gd name="T112" fmla="*/ 7595 w 20069"/>
                <a:gd name="T113" fmla="*/ 374 h 20068"/>
                <a:gd name="T114" fmla="*/ 11782 w 20069"/>
                <a:gd name="T115" fmla="*/ 151 h 20068"/>
                <a:gd name="T116" fmla="*/ 8845 w 20069"/>
                <a:gd name="T117" fmla="*/ 69 h 20068"/>
                <a:gd name="T118" fmla="*/ 10497 w 20069"/>
                <a:gd name="T119" fmla="*/ 83 h 20068"/>
                <a:gd name="T120" fmla="*/ 9766 w 20069"/>
                <a:gd name="T121" fmla="*/ 76 h 20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069" h="20068">
                  <a:moveTo>
                    <a:pt x="10035" y="20068"/>
                  </a:moveTo>
                  <a:cubicBezTo>
                    <a:pt x="9998" y="20068"/>
                    <a:pt x="9962" y="20068"/>
                    <a:pt x="9926" y="20067"/>
                  </a:cubicBezTo>
                  <a:cubicBezTo>
                    <a:pt x="9927" y="19994"/>
                    <a:pt x="9927" y="19994"/>
                    <a:pt x="9927" y="19994"/>
                  </a:cubicBezTo>
                  <a:cubicBezTo>
                    <a:pt x="9988" y="19995"/>
                    <a:pt x="10049" y="19995"/>
                    <a:pt x="10110" y="19994"/>
                  </a:cubicBezTo>
                  <a:cubicBezTo>
                    <a:pt x="10110" y="20068"/>
                    <a:pt x="10110" y="20068"/>
                    <a:pt x="10110" y="20068"/>
                  </a:cubicBezTo>
                  <a:cubicBezTo>
                    <a:pt x="10085" y="20068"/>
                    <a:pt x="10060" y="20068"/>
                    <a:pt x="10035" y="20068"/>
                  </a:cubicBezTo>
                  <a:close/>
                  <a:moveTo>
                    <a:pt x="10294" y="20065"/>
                  </a:moveTo>
                  <a:cubicBezTo>
                    <a:pt x="10293" y="19991"/>
                    <a:pt x="10293" y="19991"/>
                    <a:pt x="10293" y="19991"/>
                  </a:cubicBezTo>
                  <a:cubicBezTo>
                    <a:pt x="10354" y="19990"/>
                    <a:pt x="10415" y="19988"/>
                    <a:pt x="10475" y="19985"/>
                  </a:cubicBezTo>
                  <a:cubicBezTo>
                    <a:pt x="10479" y="20058"/>
                    <a:pt x="10479" y="20058"/>
                    <a:pt x="10479" y="20058"/>
                  </a:cubicBezTo>
                  <a:cubicBezTo>
                    <a:pt x="10417" y="20061"/>
                    <a:pt x="10356" y="20063"/>
                    <a:pt x="10294" y="20065"/>
                  </a:cubicBezTo>
                  <a:close/>
                  <a:moveTo>
                    <a:pt x="9742" y="20064"/>
                  </a:moveTo>
                  <a:cubicBezTo>
                    <a:pt x="9680" y="20062"/>
                    <a:pt x="9619" y="20060"/>
                    <a:pt x="9558" y="20057"/>
                  </a:cubicBezTo>
                  <a:cubicBezTo>
                    <a:pt x="9561" y="19983"/>
                    <a:pt x="9561" y="19983"/>
                    <a:pt x="9561" y="19983"/>
                  </a:cubicBezTo>
                  <a:cubicBezTo>
                    <a:pt x="9622" y="19986"/>
                    <a:pt x="9683" y="19989"/>
                    <a:pt x="9744" y="19990"/>
                  </a:cubicBezTo>
                  <a:lnTo>
                    <a:pt x="9742" y="20064"/>
                  </a:lnTo>
                  <a:close/>
                  <a:moveTo>
                    <a:pt x="10663" y="20049"/>
                  </a:moveTo>
                  <a:cubicBezTo>
                    <a:pt x="10658" y="19975"/>
                    <a:pt x="10658" y="19975"/>
                    <a:pt x="10658" y="19975"/>
                  </a:cubicBezTo>
                  <a:cubicBezTo>
                    <a:pt x="10719" y="19972"/>
                    <a:pt x="10780" y="19967"/>
                    <a:pt x="10841" y="19962"/>
                  </a:cubicBezTo>
                  <a:cubicBezTo>
                    <a:pt x="10846" y="20036"/>
                    <a:pt x="10846" y="20036"/>
                    <a:pt x="10846" y="20036"/>
                  </a:cubicBezTo>
                  <a:cubicBezTo>
                    <a:pt x="10785" y="20040"/>
                    <a:pt x="10724" y="20045"/>
                    <a:pt x="10663" y="20049"/>
                  </a:cubicBezTo>
                  <a:close/>
                  <a:moveTo>
                    <a:pt x="9374" y="20047"/>
                  </a:moveTo>
                  <a:cubicBezTo>
                    <a:pt x="9312" y="20043"/>
                    <a:pt x="9251" y="20038"/>
                    <a:pt x="9190" y="20033"/>
                  </a:cubicBezTo>
                  <a:cubicBezTo>
                    <a:pt x="9196" y="19960"/>
                    <a:pt x="9196" y="19960"/>
                    <a:pt x="9196" y="19960"/>
                  </a:cubicBezTo>
                  <a:cubicBezTo>
                    <a:pt x="9257" y="19965"/>
                    <a:pt x="9317" y="19969"/>
                    <a:pt x="9378" y="19973"/>
                  </a:cubicBezTo>
                  <a:lnTo>
                    <a:pt x="9374" y="20047"/>
                  </a:lnTo>
                  <a:close/>
                  <a:moveTo>
                    <a:pt x="11030" y="20019"/>
                  </a:moveTo>
                  <a:cubicBezTo>
                    <a:pt x="11023" y="19946"/>
                    <a:pt x="11023" y="19946"/>
                    <a:pt x="11023" y="19946"/>
                  </a:cubicBezTo>
                  <a:cubicBezTo>
                    <a:pt x="11084" y="19940"/>
                    <a:pt x="11144" y="19934"/>
                    <a:pt x="11205" y="19926"/>
                  </a:cubicBezTo>
                  <a:cubicBezTo>
                    <a:pt x="11213" y="19999"/>
                    <a:pt x="11213" y="19999"/>
                    <a:pt x="11213" y="19999"/>
                  </a:cubicBezTo>
                  <a:cubicBezTo>
                    <a:pt x="11152" y="20007"/>
                    <a:pt x="11091" y="20013"/>
                    <a:pt x="11030" y="20019"/>
                  </a:cubicBezTo>
                  <a:close/>
                  <a:moveTo>
                    <a:pt x="9006" y="20016"/>
                  </a:moveTo>
                  <a:cubicBezTo>
                    <a:pt x="8945" y="20010"/>
                    <a:pt x="8884" y="20003"/>
                    <a:pt x="8823" y="19996"/>
                  </a:cubicBezTo>
                  <a:cubicBezTo>
                    <a:pt x="8832" y="19923"/>
                    <a:pt x="8832" y="19923"/>
                    <a:pt x="8832" y="19923"/>
                  </a:cubicBezTo>
                  <a:cubicBezTo>
                    <a:pt x="8892" y="19930"/>
                    <a:pt x="8953" y="19937"/>
                    <a:pt x="9014" y="19943"/>
                  </a:cubicBezTo>
                  <a:lnTo>
                    <a:pt x="9006" y="20016"/>
                  </a:lnTo>
                  <a:close/>
                  <a:moveTo>
                    <a:pt x="11396" y="19976"/>
                  </a:moveTo>
                  <a:cubicBezTo>
                    <a:pt x="11386" y="19904"/>
                    <a:pt x="11386" y="19904"/>
                    <a:pt x="11386" y="19904"/>
                  </a:cubicBezTo>
                  <a:cubicBezTo>
                    <a:pt x="11447" y="19895"/>
                    <a:pt x="11507" y="19887"/>
                    <a:pt x="11567" y="19877"/>
                  </a:cubicBezTo>
                  <a:cubicBezTo>
                    <a:pt x="11579" y="19950"/>
                    <a:pt x="11579" y="19950"/>
                    <a:pt x="11579" y="19950"/>
                  </a:cubicBezTo>
                  <a:cubicBezTo>
                    <a:pt x="11518" y="19959"/>
                    <a:pt x="11457" y="19968"/>
                    <a:pt x="11396" y="19976"/>
                  </a:cubicBezTo>
                  <a:close/>
                  <a:moveTo>
                    <a:pt x="8640" y="19972"/>
                  </a:moveTo>
                  <a:cubicBezTo>
                    <a:pt x="8579" y="19963"/>
                    <a:pt x="8519" y="19954"/>
                    <a:pt x="8458" y="19945"/>
                  </a:cubicBezTo>
                  <a:cubicBezTo>
                    <a:pt x="8470" y="19872"/>
                    <a:pt x="8470" y="19872"/>
                    <a:pt x="8470" y="19872"/>
                  </a:cubicBezTo>
                  <a:cubicBezTo>
                    <a:pt x="8530" y="19882"/>
                    <a:pt x="8590" y="19891"/>
                    <a:pt x="8651" y="19899"/>
                  </a:cubicBezTo>
                  <a:lnTo>
                    <a:pt x="8640" y="19972"/>
                  </a:lnTo>
                  <a:close/>
                  <a:moveTo>
                    <a:pt x="11760" y="19920"/>
                  </a:moveTo>
                  <a:cubicBezTo>
                    <a:pt x="11748" y="19848"/>
                    <a:pt x="11748" y="19848"/>
                    <a:pt x="11748" y="19848"/>
                  </a:cubicBezTo>
                  <a:cubicBezTo>
                    <a:pt x="11808" y="19837"/>
                    <a:pt x="11868" y="19826"/>
                    <a:pt x="11928" y="19815"/>
                  </a:cubicBezTo>
                  <a:cubicBezTo>
                    <a:pt x="11942" y="19887"/>
                    <a:pt x="11942" y="19887"/>
                    <a:pt x="11942" y="19887"/>
                  </a:cubicBezTo>
                  <a:cubicBezTo>
                    <a:pt x="11882" y="19899"/>
                    <a:pt x="11821" y="19910"/>
                    <a:pt x="11760" y="19920"/>
                  </a:cubicBezTo>
                  <a:close/>
                  <a:moveTo>
                    <a:pt x="8276" y="19914"/>
                  </a:moveTo>
                  <a:cubicBezTo>
                    <a:pt x="8216" y="19904"/>
                    <a:pt x="8155" y="19892"/>
                    <a:pt x="8095" y="19881"/>
                  </a:cubicBezTo>
                  <a:cubicBezTo>
                    <a:pt x="8109" y="19809"/>
                    <a:pt x="8109" y="19809"/>
                    <a:pt x="8109" y="19809"/>
                  </a:cubicBezTo>
                  <a:cubicBezTo>
                    <a:pt x="8169" y="19820"/>
                    <a:pt x="8229" y="19831"/>
                    <a:pt x="8289" y="19842"/>
                  </a:cubicBezTo>
                  <a:lnTo>
                    <a:pt x="8276" y="19914"/>
                  </a:lnTo>
                  <a:close/>
                  <a:moveTo>
                    <a:pt x="12122" y="19850"/>
                  </a:moveTo>
                  <a:cubicBezTo>
                    <a:pt x="12107" y="19779"/>
                    <a:pt x="12107" y="19779"/>
                    <a:pt x="12107" y="19779"/>
                  </a:cubicBezTo>
                  <a:cubicBezTo>
                    <a:pt x="12167" y="19766"/>
                    <a:pt x="12226" y="19753"/>
                    <a:pt x="12286" y="19739"/>
                  </a:cubicBezTo>
                  <a:cubicBezTo>
                    <a:pt x="12302" y="19811"/>
                    <a:pt x="12302" y="19811"/>
                    <a:pt x="12302" y="19811"/>
                  </a:cubicBezTo>
                  <a:cubicBezTo>
                    <a:pt x="12243" y="19824"/>
                    <a:pt x="12183" y="19838"/>
                    <a:pt x="12122" y="19850"/>
                  </a:cubicBezTo>
                  <a:close/>
                  <a:moveTo>
                    <a:pt x="7915" y="19844"/>
                  </a:moveTo>
                  <a:cubicBezTo>
                    <a:pt x="7854" y="19831"/>
                    <a:pt x="7795" y="19817"/>
                    <a:pt x="7735" y="19803"/>
                  </a:cubicBezTo>
                  <a:cubicBezTo>
                    <a:pt x="7752" y="19732"/>
                    <a:pt x="7752" y="19732"/>
                    <a:pt x="7752" y="19732"/>
                  </a:cubicBezTo>
                  <a:cubicBezTo>
                    <a:pt x="7811" y="19745"/>
                    <a:pt x="7870" y="19759"/>
                    <a:pt x="7930" y="19772"/>
                  </a:cubicBezTo>
                  <a:lnTo>
                    <a:pt x="7915" y="19844"/>
                  </a:lnTo>
                  <a:close/>
                  <a:moveTo>
                    <a:pt x="12482" y="19768"/>
                  </a:moveTo>
                  <a:cubicBezTo>
                    <a:pt x="12464" y="19696"/>
                    <a:pt x="12464" y="19696"/>
                    <a:pt x="12464" y="19696"/>
                  </a:cubicBezTo>
                  <a:cubicBezTo>
                    <a:pt x="12523" y="19681"/>
                    <a:pt x="12582" y="19666"/>
                    <a:pt x="12641" y="19650"/>
                  </a:cubicBezTo>
                  <a:cubicBezTo>
                    <a:pt x="12660" y="19721"/>
                    <a:pt x="12660" y="19721"/>
                    <a:pt x="12660" y="19721"/>
                  </a:cubicBezTo>
                  <a:cubicBezTo>
                    <a:pt x="12601" y="19737"/>
                    <a:pt x="12541" y="19753"/>
                    <a:pt x="12482" y="19768"/>
                  </a:cubicBezTo>
                  <a:close/>
                  <a:moveTo>
                    <a:pt x="7556" y="19759"/>
                  </a:moveTo>
                  <a:cubicBezTo>
                    <a:pt x="7496" y="19744"/>
                    <a:pt x="7437" y="19729"/>
                    <a:pt x="7378" y="19712"/>
                  </a:cubicBezTo>
                  <a:cubicBezTo>
                    <a:pt x="7397" y="19641"/>
                    <a:pt x="7397" y="19641"/>
                    <a:pt x="7397" y="19641"/>
                  </a:cubicBezTo>
                  <a:cubicBezTo>
                    <a:pt x="7456" y="19658"/>
                    <a:pt x="7515" y="19673"/>
                    <a:pt x="7574" y="19688"/>
                  </a:cubicBezTo>
                  <a:lnTo>
                    <a:pt x="7556" y="19759"/>
                  </a:lnTo>
                  <a:close/>
                  <a:moveTo>
                    <a:pt x="12837" y="19671"/>
                  </a:moveTo>
                  <a:cubicBezTo>
                    <a:pt x="12817" y="19601"/>
                    <a:pt x="12817" y="19601"/>
                    <a:pt x="12817" y="19601"/>
                  </a:cubicBezTo>
                  <a:cubicBezTo>
                    <a:pt x="12876" y="19584"/>
                    <a:pt x="12934" y="19566"/>
                    <a:pt x="12992" y="19548"/>
                  </a:cubicBezTo>
                  <a:cubicBezTo>
                    <a:pt x="13014" y="19618"/>
                    <a:pt x="13014" y="19618"/>
                    <a:pt x="13014" y="19618"/>
                  </a:cubicBezTo>
                  <a:cubicBezTo>
                    <a:pt x="12955" y="19636"/>
                    <a:pt x="12896" y="19654"/>
                    <a:pt x="12837" y="19671"/>
                  </a:cubicBezTo>
                  <a:close/>
                  <a:moveTo>
                    <a:pt x="7200" y="19662"/>
                  </a:moveTo>
                  <a:cubicBezTo>
                    <a:pt x="7141" y="19645"/>
                    <a:pt x="7082" y="19627"/>
                    <a:pt x="7024" y="19608"/>
                  </a:cubicBezTo>
                  <a:cubicBezTo>
                    <a:pt x="7046" y="19538"/>
                    <a:pt x="7046" y="19538"/>
                    <a:pt x="7046" y="19538"/>
                  </a:cubicBezTo>
                  <a:cubicBezTo>
                    <a:pt x="7104" y="19557"/>
                    <a:pt x="7162" y="19574"/>
                    <a:pt x="7221" y="19592"/>
                  </a:cubicBezTo>
                  <a:lnTo>
                    <a:pt x="7200" y="19662"/>
                  </a:lnTo>
                  <a:close/>
                  <a:moveTo>
                    <a:pt x="13190" y="19562"/>
                  </a:moveTo>
                  <a:cubicBezTo>
                    <a:pt x="13167" y="19492"/>
                    <a:pt x="13167" y="19492"/>
                    <a:pt x="13167" y="19492"/>
                  </a:cubicBezTo>
                  <a:cubicBezTo>
                    <a:pt x="13225" y="19473"/>
                    <a:pt x="13283" y="19453"/>
                    <a:pt x="13341" y="19433"/>
                  </a:cubicBezTo>
                  <a:cubicBezTo>
                    <a:pt x="13365" y="19502"/>
                    <a:pt x="13365" y="19502"/>
                    <a:pt x="13365" y="19502"/>
                  </a:cubicBezTo>
                  <a:cubicBezTo>
                    <a:pt x="13307" y="19522"/>
                    <a:pt x="13249" y="19542"/>
                    <a:pt x="13190" y="19562"/>
                  </a:cubicBezTo>
                  <a:close/>
                  <a:moveTo>
                    <a:pt x="6849" y="19552"/>
                  </a:moveTo>
                  <a:cubicBezTo>
                    <a:pt x="6790" y="19532"/>
                    <a:pt x="6732" y="19512"/>
                    <a:pt x="6674" y="19491"/>
                  </a:cubicBezTo>
                  <a:cubicBezTo>
                    <a:pt x="6699" y="19422"/>
                    <a:pt x="6699" y="19422"/>
                    <a:pt x="6699" y="19422"/>
                  </a:cubicBezTo>
                  <a:cubicBezTo>
                    <a:pt x="6756" y="19443"/>
                    <a:pt x="6814" y="19462"/>
                    <a:pt x="6872" y="19482"/>
                  </a:cubicBezTo>
                  <a:lnTo>
                    <a:pt x="6849" y="19552"/>
                  </a:lnTo>
                  <a:close/>
                  <a:moveTo>
                    <a:pt x="13539" y="19439"/>
                  </a:moveTo>
                  <a:cubicBezTo>
                    <a:pt x="13513" y="19370"/>
                    <a:pt x="13513" y="19370"/>
                    <a:pt x="13513" y="19370"/>
                  </a:cubicBezTo>
                  <a:cubicBezTo>
                    <a:pt x="13571" y="19349"/>
                    <a:pt x="13628" y="19327"/>
                    <a:pt x="13685" y="19305"/>
                  </a:cubicBezTo>
                  <a:cubicBezTo>
                    <a:pt x="13712" y="19373"/>
                    <a:pt x="13712" y="19373"/>
                    <a:pt x="13712" y="19373"/>
                  </a:cubicBezTo>
                  <a:cubicBezTo>
                    <a:pt x="13654" y="19395"/>
                    <a:pt x="13597" y="19417"/>
                    <a:pt x="13539" y="19439"/>
                  </a:cubicBezTo>
                  <a:close/>
                  <a:moveTo>
                    <a:pt x="6501" y="19428"/>
                  </a:moveTo>
                  <a:cubicBezTo>
                    <a:pt x="6444" y="19406"/>
                    <a:pt x="6386" y="19384"/>
                    <a:pt x="6329" y="19362"/>
                  </a:cubicBezTo>
                  <a:cubicBezTo>
                    <a:pt x="6357" y="19293"/>
                    <a:pt x="6357" y="19293"/>
                    <a:pt x="6357" y="19293"/>
                  </a:cubicBezTo>
                  <a:cubicBezTo>
                    <a:pt x="6413" y="19316"/>
                    <a:pt x="6470" y="19338"/>
                    <a:pt x="6527" y="19359"/>
                  </a:cubicBezTo>
                  <a:lnTo>
                    <a:pt x="6501" y="19428"/>
                  </a:lnTo>
                  <a:close/>
                  <a:moveTo>
                    <a:pt x="13883" y="19303"/>
                  </a:moveTo>
                  <a:cubicBezTo>
                    <a:pt x="13855" y="19236"/>
                    <a:pt x="13855" y="19236"/>
                    <a:pt x="13855" y="19236"/>
                  </a:cubicBezTo>
                  <a:cubicBezTo>
                    <a:pt x="13911" y="19212"/>
                    <a:pt x="13968" y="19188"/>
                    <a:pt x="14024" y="19164"/>
                  </a:cubicBezTo>
                  <a:cubicBezTo>
                    <a:pt x="14053" y="19231"/>
                    <a:pt x="14053" y="19231"/>
                    <a:pt x="14053" y="19231"/>
                  </a:cubicBezTo>
                  <a:cubicBezTo>
                    <a:pt x="13997" y="19256"/>
                    <a:pt x="13940" y="19280"/>
                    <a:pt x="13883" y="19303"/>
                  </a:cubicBezTo>
                  <a:close/>
                  <a:moveTo>
                    <a:pt x="6159" y="19292"/>
                  </a:moveTo>
                  <a:cubicBezTo>
                    <a:pt x="6103" y="19269"/>
                    <a:pt x="6047" y="19244"/>
                    <a:pt x="5991" y="19220"/>
                  </a:cubicBezTo>
                  <a:cubicBezTo>
                    <a:pt x="6020" y="19152"/>
                    <a:pt x="6020" y="19152"/>
                    <a:pt x="6020" y="19152"/>
                  </a:cubicBezTo>
                  <a:cubicBezTo>
                    <a:pt x="6076" y="19177"/>
                    <a:pt x="6132" y="19201"/>
                    <a:pt x="6188" y="19224"/>
                  </a:cubicBezTo>
                  <a:lnTo>
                    <a:pt x="6159" y="19292"/>
                  </a:lnTo>
                  <a:close/>
                  <a:moveTo>
                    <a:pt x="14222" y="19155"/>
                  </a:moveTo>
                  <a:cubicBezTo>
                    <a:pt x="14191" y="19089"/>
                    <a:pt x="14191" y="19089"/>
                    <a:pt x="14191" y="19089"/>
                  </a:cubicBezTo>
                  <a:cubicBezTo>
                    <a:pt x="14247" y="19063"/>
                    <a:pt x="14302" y="19037"/>
                    <a:pt x="14357" y="19010"/>
                  </a:cubicBezTo>
                  <a:cubicBezTo>
                    <a:pt x="14389" y="19077"/>
                    <a:pt x="14389" y="19077"/>
                    <a:pt x="14389" y="19077"/>
                  </a:cubicBezTo>
                  <a:cubicBezTo>
                    <a:pt x="14333" y="19103"/>
                    <a:pt x="14278" y="19130"/>
                    <a:pt x="14222" y="19155"/>
                  </a:cubicBezTo>
                  <a:close/>
                  <a:moveTo>
                    <a:pt x="5823" y="19144"/>
                  </a:moveTo>
                  <a:cubicBezTo>
                    <a:pt x="5768" y="19118"/>
                    <a:pt x="5712" y="19092"/>
                    <a:pt x="5657" y="19065"/>
                  </a:cubicBezTo>
                  <a:cubicBezTo>
                    <a:pt x="5689" y="18999"/>
                    <a:pt x="5689" y="18999"/>
                    <a:pt x="5689" y="18999"/>
                  </a:cubicBezTo>
                  <a:cubicBezTo>
                    <a:pt x="5744" y="19026"/>
                    <a:pt x="5799" y="19052"/>
                    <a:pt x="5854" y="19077"/>
                  </a:cubicBezTo>
                  <a:lnTo>
                    <a:pt x="5823" y="19144"/>
                  </a:lnTo>
                  <a:close/>
                  <a:moveTo>
                    <a:pt x="14555" y="18995"/>
                  </a:moveTo>
                  <a:cubicBezTo>
                    <a:pt x="14521" y="18929"/>
                    <a:pt x="14521" y="18929"/>
                    <a:pt x="14521" y="18929"/>
                  </a:cubicBezTo>
                  <a:cubicBezTo>
                    <a:pt x="14576" y="18902"/>
                    <a:pt x="14630" y="18874"/>
                    <a:pt x="14684" y="18845"/>
                  </a:cubicBezTo>
                  <a:cubicBezTo>
                    <a:pt x="14719" y="18910"/>
                    <a:pt x="14719" y="18910"/>
                    <a:pt x="14719" y="18910"/>
                  </a:cubicBezTo>
                  <a:cubicBezTo>
                    <a:pt x="14664" y="18939"/>
                    <a:pt x="14610" y="18967"/>
                    <a:pt x="14555" y="18995"/>
                  </a:cubicBezTo>
                  <a:close/>
                  <a:moveTo>
                    <a:pt x="5493" y="18984"/>
                  </a:moveTo>
                  <a:cubicBezTo>
                    <a:pt x="5438" y="18956"/>
                    <a:pt x="5384" y="18927"/>
                    <a:pt x="5330" y="18899"/>
                  </a:cubicBezTo>
                  <a:cubicBezTo>
                    <a:pt x="5364" y="18834"/>
                    <a:pt x="5364" y="18834"/>
                    <a:pt x="5364" y="18834"/>
                  </a:cubicBezTo>
                  <a:cubicBezTo>
                    <a:pt x="5418" y="18862"/>
                    <a:pt x="5472" y="18890"/>
                    <a:pt x="5526" y="18918"/>
                  </a:cubicBezTo>
                  <a:lnTo>
                    <a:pt x="5493" y="18984"/>
                  </a:lnTo>
                  <a:close/>
                  <a:moveTo>
                    <a:pt x="14881" y="18822"/>
                  </a:moveTo>
                  <a:cubicBezTo>
                    <a:pt x="14846" y="18758"/>
                    <a:pt x="14846" y="18758"/>
                    <a:pt x="14846" y="18758"/>
                  </a:cubicBezTo>
                  <a:cubicBezTo>
                    <a:pt x="14899" y="18728"/>
                    <a:pt x="14952" y="18698"/>
                    <a:pt x="15005" y="18668"/>
                  </a:cubicBezTo>
                  <a:cubicBezTo>
                    <a:pt x="15042" y="18731"/>
                    <a:pt x="15042" y="18731"/>
                    <a:pt x="15042" y="18731"/>
                  </a:cubicBezTo>
                  <a:cubicBezTo>
                    <a:pt x="14989" y="18762"/>
                    <a:pt x="14935" y="18792"/>
                    <a:pt x="14881" y="18822"/>
                  </a:cubicBezTo>
                  <a:close/>
                  <a:moveTo>
                    <a:pt x="5168" y="18811"/>
                  </a:moveTo>
                  <a:cubicBezTo>
                    <a:pt x="5115" y="18781"/>
                    <a:pt x="5061" y="18751"/>
                    <a:pt x="5008" y="18720"/>
                  </a:cubicBezTo>
                  <a:cubicBezTo>
                    <a:pt x="5045" y="18657"/>
                    <a:pt x="5045" y="18657"/>
                    <a:pt x="5045" y="18657"/>
                  </a:cubicBezTo>
                  <a:cubicBezTo>
                    <a:pt x="5098" y="18687"/>
                    <a:pt x="5151" y="18717"/>
                    <a:pt x="5204" y="18747"/>
                  </a:cubicBezTo>
                  <a:lnTo>
                    <a:pt x="5168" y="18811"/>
                  </a:lnTo>
                  <a:close/>
                  <a:moveTo>
                    <a:pt x="15201" y="18638"/>
                  </a:moveTo>
                  <a:cubicBezTo>
                    <a:pt x="15163" y="18575"/>
                    <a:pt x="15163" y="18575"/>
                    <a:pt x="15163" y="18575"/>
                  </a:cubicBezTo>
                  <a:cubicBezTo>
                    <a:pt x="15215" y="18543"/>
                    <a:pt x="15267" y="18511"/>
                    <a:pt x="15319" y="18479"/>
                  </a:cubicBezTo>
                  <a:cubicBezTo>
                    <a:pt x="15358" y="18541"/>
                    <a:pt x="15358" y="18541"/>
                    <a:pt x="15358" y="18541"/>
                  </a:cubicBezTo>
                  <a:cubicBezTo>
                    <a:pt x="15306" y="18574"/>
                    <a:pt x="15254" y="18606"/>
                    <a:pt x="15201" y="18638"/>
                  </a:cubicBezTo>
                  <a:close/>
                  <a:moveTo>
                    <a:pt x="4850" y="18626"/>
                  </a:moveTo>
                  <a:cubicBezTo>
                    <a:pt x="4798" y="18595"/>
                    <a:pt x="4746" y="18563"/>
                    <a:pt x="4694" y="18530"/>
                  </a:cubicBezTo>
                  <a:cubicBezTo>
                    <a:pt x="4733" y="18468"/>
                    <a:pt x="4733" y="18468"/>
                    <a:pt x="4733" y="18468"/>
                  </a:cubicBezTo>
                  <a:cubicBezTo>
                    <a:pt x="4784" y="18500"/>
                    <a:pt x="4836" y="18532"/>
                    <a:pt x="4888" y="18564"/>
                  </a:cubicBezTo>
                  <a:lnTo>
                    <a:pt x="4850" y="18626"/>
                  </a:lnTo>
                  <a:close/>
                  <a:moveTo>
                    <a:pt x="15514" y="18442"/>
                  </a:moveTo>
                  <a:cubicBezTo>
                    <a:pt x="15474" y="18380"/>
                    <a:pt x="15474" y="18380"/>
                    <a:pt x="15474" y="18380"/>
                  </a:cubicBezTo>
                  <a:cubicBezTo>
                    <a:pt x="15525" y="18347"/>
                    <a:pt x="15576" y="18313"/>
                    <a:pt x="15626" y="18278"/>
                  </a:cubicBezTo>
                  <a:cubicBezTo>
                    <a:pt x="15667" y="18339"/>
                    <a:pt x="15667" y="18339"/>
                    <a:pt x="15667" y="18339"/>
                  </a:cubicBezTo>
                  <a:cubicBezTo>
                    <a:pt x="15616" y="18374"/>
                    <a:pt x="15565" y="18408"/>
                    <a:pt x="15514" y="18442"/>
                  </a:cubicBezTo>
                  <a:close/>
                  <a:moveTo>
                    <a:pt x="4539" y="18430"/>
                  </a:moveTo>
                  <a:cubicBezTo>
                    <a:pt x="4488" y="18397"/>
                    <a:pt x="4437" y="18363"/>
                    <a:pt x="4386" y="18328"/>
                  </a:cubicBezTo>
                  <a:cubicBezTo>
                    <a:pt x="4427" y="18267"/>
                    <a:pt x="4427" y="18267"/>
                    <a:pt x="4427" y="18267"/>
                  </a:cubicBezTo>
                  <a:cubicBezTo>
                    <a:pt x="4478" y="18302"/>
                    <a:pt x="4528" y="18336"/>
                    <a:pt x="4579" y="18369"/>
                  </a:cubicBezTo>
                  <a:lnTo>
                    <a:pt x="4539" y="18430"/>
                  </a:lnTo>
                  <a:close/>
                  <a:moveTo>
                    <a:pt x="15819" y="18234"/>
                  </a:moveTo>
                  <a:cubicBezTo>
                    <a:pt x="15777" y="18174"/>
                    <a:pt x="15777" y="18174"/>
                    <a:pt x="15777" y="18174"/>
                  </a:cubicBezTo>
                  <a:cubicBezTo>
                    <a:pt x="15826" y="18139"/>
                    <a:pt x="15876" y="18103"/>
                    <a:pt x="15925" y="18067"/>
                  </a:cubicBezTo>
                  <a:cubicBezTo>
                    <a:pt x="15969" y="18126"/>
                    <a:pt x="15969" y="18126"/>
                    <a:pt x="15969" y="18126"/>
                  </a:cubicBezTo>
                  <a:cubicBezTo>
                    <a:pt x="15919" y="18163"/>
                    <a:pt x="15869" y="18199"/>
                    <a:pt x="15819" y="18234"/>
                  </a:cubicBezTo>
                  <a:close/>
                  <a:moveTo>
                    <a:pt x="4235" y="18223"/>
                  </a:moveTo>
                  <a:cubicBezTo>
                    <a:pt x="4185" y="18188"/>
                    <a:pt x="4135" y="18152"/>
                    <a:pt x="4086" y="18115"/>
                  </a:cubicBezTo>
                  <a:cubicBezTo>
                    <a:pt x="4130" y="18056"/>
                    <a:pt x="4130" y="18056"/>
                    <a:pt x="4130" y="18056"/>
                  </a:cubicBezTo>
                  <a:cubicBezTo>
                    <a:pt x="4179" y="18092"/>
                    <a:pt x="4228" y="18128"/>
                    <a:pt x="4278" y="18163"/>
                  </a:cubicBezTo>
                  <a:lnTo>
                    <a:pt x="4235" y="18223"/>
                  </a:lnTo>
                  <a:close/>
                  <a:moveTo>
                    <a:pt x="16116" y="18016"/>
                  </a:moveTo>
                  <a:cubicBezTo>
                    <a:pt x="16072" y="17957"/>
                    <a:pt x="16072" y="17957"/>
                    <a:pt x="16072" y="17957"/>
                  </a:cubicBezTo>
                  <a:cubicBezTo>
                    <a:pt x="16120" y="17920"/>
                    <a:pt x="16168" y="17883"/>
                    <a:pt x="16216" y="17845"/>
                  </a:cubicBezTo>
                  <a:cubicBezTo>
                    <a:pt x="16262" y="17903"/>
                    <a:pt x="16262" y="17903"/>
                    <a:pt x="16262" y="17903"/>
                  </a:cubicBezTo>
                  <a:cubicBezTo>
                    <a:pt x="16214" y="17941"/>
                    <a:pt x="16165" y="17978"/>
                    <a:pt x="16116" y="18016"/>
                  </a:cubicBezTo>
                  <a:close/>
                  <a:moveTo>
                    <a:pt x="3939" y="18005"/>
                  </a:moveTo>
                  <a:cubicBezTo>
                    <a:pt x="3890" y="17967"/>
                    <a:pt x="3842" y="17930"/>
                    <a:pt x="3794" y="17891"/>
                  </a:cubicBezTo>
                  <a:cubicBezTo>
                    <a:pt x="3839" y="17834"/>
                    <a:pt x="3839" y="17834"/>
                    <a:pt x="3839" y="17834"/>
                  </a:cubicBezTo>
                  <a:cubicBezTo>
                    <a:pt x="3887" y="17872"/>
                    <a:pt x="3935" y="17909"/>
                    <a:pt x="3983" y="17946"/>
                  </a:cubicBezTo>
                  <a:lnTo>
                    <a:pt x="3939" y="18005"/>
                  </a:lnTo>
                  <a:close/>
                  <a:moveTo>
                    <a:pt x="16405" y="17787"/>
                  </a:moveTo>
                  <a:cubicBezTo>
                    <a:pt x="16359" y="17730"/>
                    <a:pt x="16359" y="17730"/>
                    <a:pt x="16359" y="17730"/>
                  </a:cubicBezTo>
                  <a:cubicBezTo>
                    <a:pt x="16406" y="17691"/>
                    <a:pt x="16453" y="17652"/>
                    <a:pt x="16499" y="17612"/>
                  </a:cubicBezTo>
                  <a:cubicBezTo>
                    <a:pt x="16547" y="17668"/>
                    <a:pt x="16547" y="17668"/>
                    <a:pt x="16547" y="17668"/>
                  </a:cubicBezTo>
                  <a:cubicBezTo>
                    <a:pt x="16500" y="17708"/>
                    <a:pt x="16453" y="17748"/>
                    <a:pt x="16405" y="17787"/>
                  </a:cubicBezTo>
                  <a:close/>
                  <a:moveTo>
                    <a:pt x="3651" y="17775"/>
                  </a:moveTo>
                  <a:cubicBezTo>
                    <a:pt x="3603" y="17736"/>
                    <a:pt x="3556" y="17697"/>
                    <a:pt x="3510" y="17657"/>
                  </a:cubicBezTo>
                  <a:cubicBezTo>
                    <a:pt x="3557" y="17601"/>
                    <a:pt x="3557" y="17601"/>
                    <a:pt x="3557" y="17601"/>
                  </a:cubicBezTo>
                  <a:cubicBezTo>
                    <a:pt x="3604" y="17641"/>
                    <a:pt x="3650" y="17680"/>
                    <a:pt x="3697" y="17719"/>
                  </a:cubicBezTo>
                  <a:lnTo>
                    <a:pt x="3651" y="17775"/>
                  </a:lnTo>
                  <a:close/>
                  <a:moveTo>
                    <a:pt x="16686" y="17547"/>
                  </a:moveTo>
                  <a:cubicBezTo>
                    <a:pt x="16637" y="17492"/>
                    <a:pt x="16637" y="17492"/>
                    <a:pt x="16637" y="17492"/>
                  </a:cubicBezTo>
                  <a:cubicBezTo>
                    <a:pt x="16683" y="17452"/>
                    <a:pt x="16728" y="17411"/>
                    <a:pt x="16773" y="17370"/>
                  </a:cubicBezTo>
                  <a:cubicBezTo>
                    <a:pt x="16823" y="17424"/>
                    <a:pt x="16823" y="17424"/>
                    <a:pt x="16823" y="17424"/>
                  </a:cubicBezTo>
                  <a:cubicBezTo>
                    <a:pt x="16777" y="17465"/>
                    <a:pt x="16732" y="17507"/>
                    <a:pt x="16686" y="17547"/>
                  </a:cubicBezTo>
                  <a:close/>
                  <a:moveTo>
                    <a:pt x="3371" y="17536"/>
                  </a:moveTo>
                  <a:cubicBezTo>
                    <a:pt x="3325" y="17495"/>
                    <a:pt x="3279" y="17454"/>
                    <a:pt x="3234" y="17412"/>
                  </a:cubicBezTo>
                  <a:cubicBezTo>
                    <a:pt x="3284" y="17358"/>
                    <a:pt x="3284" y="17358"/>
                    <a:pt x="3284" y="17358"/>
                  </a:cubicBezTo>
                  <a:cubicBezTo>
                    <a:pt x="3329" y="17399"/>
                    <a:pt x="3374" y="17440"/>
                    <a:pt x="3420" y="17481"/>
                  </a:cubicBezTo>
                  <a:lnTo>
                    <a:pt x="3371" y="17536"/>
                  </a:lnTo>
                  <a:close/>
                  <a:moveTo>
                    <a:pt x="16957" y="17298"/>
                  </a:moveTo>
                  <a:cubicBezTo>
                    <a:pt x="16907" y="17245"/>
                    <a:pt x="16907" y="17245"/>
                    <a:pt x="16907" y="17245"/>
                  </a:cubicBezTo>
                  <a:cubicBezTo>
                    <a:pt x="16951" y="17203"/>
                    <a:pt x="16994" y="17160"/>
                    <a:pt x="17038" y="17117"/>
                  </a:cubicBezTo>
                  <a:cubicBezTo>
                    <a:pt x="17089" y="17169"/>
                    <a:pt x="17089" y="17169"/>
                    <a:pt x="17089" y="17169"/>
                  </a:cubicBezTo>
                  <a:cubicBezTo>
                    <a:pt x="17046" y="17213"/>
                    <a:pt x="17002" y="17256"/>
                    <a:pt x="16957" y="17298"/>
                  </a:cubicBezTo>
                  <a:close/>
                  <a:moveTo>
                    <a:pt x="3100" y="17286"/>
                  </a:moveTo>
                  <a:cubicBezTo>
                    <a:pt x="3056" y="17244"/>
                    <a:pt x="3012" y="17201"/>
                    <a:pt x="2968" y="17157"/>
                  </a:cubicBezTo>
                  <a:cubicBezTo>
                    <a:pt x="3020" y="17105"/>
                    <a:pt x="3020" y="17105"/>
                    <a:pt x="3020" y="17105"/>
                  </a:cubicBezTo>
                  <a:cubicBezTo>
                    <a:pt x="3063" y="17148"/>
                    <a:pt x="3107" y="17191"/>
                    <a:pt x="3151" y="17233"/>
                  </a:cubicBezTo>
                  <a:lnTo>
                    <a:pt x="3100" y="17286"/>
                  </a:lnTo>
                  <a:close/>
                  <a:moveTo>
                    <a:pt x="17219" y="17039"/>
                  </a:moveTo>
                  <a:cubicBezTo>
                    <a:pt x="17167" y="16987"/>
                    <a:pt x="17167" y="16987"/>
                    <a:pt x="17167" y="16987"/>
                  </a:cubicBezTo>
                  <a:cubicBezTo>
                    <a:pt x="17209" y="16944"/>
                    <a:pt x="17251" y="16900"/>
                    <a:pt x="17293" y="16855"/>
                  </a:cubicBezTo>
                  <a:cubicBezTo>
                    <a:pt x="17347" y="16906"/>
                    <a:pt x="17347" y="16906"/>
                    <a:pt x="17347" y="16906"/>
                  </a:cubicBezTo>
                  <a:cubicBezTo>
                    <a:pt x="17305" y="16950"/>
                    <a:pt x="17262" y="16995"/>
                    <a:pt x="17219" y="17039"/>
                  </a:cubicBezTo>
                  <a:close/>
                  <a:moveTo>
                    <a:pt x="2838" y="17026"/>
                  </a:moveTo>
                  <a:cubicBezTo>
                    <a:pt x="2796" y="16982"/>
                    <a:pt x="2753" y="16938"/>
                    <a:pt x="2711" y="16893"/>
                  </a:cubicBezTo>
                  <a:cubicBezTo>
                    <a:pt x="2765" y="16843"/>
                    <a:pt x="2765" y="16843"/>
                    <a:pt x="2765" y="16843"/>
                  </a:cubicBezTo>
                  <a:cubicBezTo>
                    <a:pt x="2807" y="16887"/>
                    <a:pt x="2849" y="16932"/>
                    <a:pt x="2891" y="16975"/>
                  </a:cubicBezTo>
                  <a:lnTo>
                    <a:pt x="2838" y="17026"/>
                  </a:lnTo>
                  <a:close/>
                  <a:moveTo>
                    <a:pt x="17472" y="16770"/>
                  </a:moveTo>
                  <a:cubicBezTo>
                    <a:pt x="17417" y="16721"/>
                    <a:pt x="17417" y="16721"/>
                    <a:pt x="17417" y="16721"/>
                  </a:cubicBezTo>
                  <a:cubicBezTo>
                    <a:pt x="17458" y="16676"/>
                    <a:pt x="17499" y="16630"/>
                    <a:pt x="17539" y="16584"/>
                  </a:cubicBezTo>
                  <a:cubicBezTo>
                    <a:pt x="17594" y="16633"/>
                    <a:pt x="17594" y="16633"/>
                    <a:pt x="17594" y="16633"/>
                  </a:cubicBezTo>
                  <a:cubicBezTo>
                    <a:pt x="17554" y="16679"/>
                    <a:pt x="17513" y="16725"/>
                    <a:pt x="17472" y="16770"/>
                  </a:cubicBezTo>
                  <a:close/>
                  <a:moveTo>
                    <a:pt x="2586" y="16758"/>
                  </a:moveTo>
                  <a:cubicBezTo>
                    <a:pt x="2545" y="16712"/>
                    <a:pt x="2504" y="16666"/>
                    <a:pt x="2464" y="16620"/>
                  </a:cubicBezTo>
                  <a:cubicBezTo>
                    <a:pt x="2519" y="16571"/>
                    <a:pt x="2519" y="16571"/>
                    <a:pt x="2519" y="16571"/>
                  </a:cubicBezTo>
                  <a:cubicBezTo>
                    <a:pt x="2560" y="16617"/>
                    <a:pt x="2600" y="16663"/>
                    <a:pt x="2641" y="16708"/>
                  </a:cubicBezTo>
                  <a:lnTo>
                    <a:pt x="2586" y="16758"/>
                  </a:lnTo>
                  <a:close/>
                  <a:moveTo>
                    <a:pt x="17714" y="16493"/>
                  </a:moveTo>
                  <a:cubicBezTo>
                    <a:pt x="17658" y="16446"/>
                    <a:pt x="17658" y="16446"/>
                    <a:pt x="17658" y="16446"/>
                  </a:cubicBezTo>
                  <a:cubicBezTo>
                    <a:pt x="17697" y="16399"/>
                    <a:pt x="17736" y="16352"/>
                    <a:pt x="17774" y="16305"/>
                  </a:cubicBezTo>
                  <a:cubicBezTo>
                    <a:pt x="17831" y="16351"/>
                    <a:pt x="17831" y="16351"/>
                    <a:pt x="17831" y="16351"/>
                  </a:cubicBezTo>
                  <a:cubicBezTo>
                    <a:pt x="17793" y="16399"/>
                    <a:pt x="17753" y="16446"/>
                    <a:pt x="17714" y="16493"/>
                  </a:cubicBezTo>
                  <a:close/>
                  <a:moveTo>
                    <a:pt x="2344" y="16479"/>
                  </a:moveTo>
                  <a:cubicBezTo>
                    <a:pt x="2305" y="16432"/>
                    <a:pt x="2266" y="16385"/>
                    <a:pt x="2227" y="16337"/>
                  </a:cubicBezTo>
                  <a:cubicBezTo>
                    <a:pt x="2284" y="16291"/>
                    <a:pt x="2284" y="16291"/>
                    <a:pt x="2284" y="16291"/>
                  </a:cubicBezTo>
                  <a:cubicBezTo>
                    <a:pt x="2323" y="16338"/>
                    <a:pt x="2361" y="16386"/>
                    <a:pt x="2401" y="16432"/>
                  </a:cubicBezTo>
                  <a:lnTo>
                    <a:pt x="2344" y="16479"/>
                  </a:lnTo>
                  <a:close/>
                  <a:moveTo>
                    <a:pt x="17946" y="16207"/>
                  </a:moveTo>
                  <a:cubicBezTo>
                    <a:pt x="17888" y="16162"/>
                    <a:pt x="17888" y="16162"/>
                    <a:pt x="17888" y="16162"/>
                  </a:cubicBezTo>
                  <a:cubicBezTo>
                    <a:pt x="17926" y="16114"/>
                    <a:pt x="17963" y="16065"/>
                    <a:pt x="17999" y="16017"/>
                  </a:cubicBezTo>
                  <a:cubicBezTo>
                    <a:pt x="18058" y="16061"/>
                    <a:pt x="18058" y="16061"/>
                    <a:pt x="18058" y="16061"/>
                  </a:cubicBezTo>
                  <a:cubicBezTo>
                    <a:pt x="18021" y="16110"/>
                    <a:pt x="17984" y="16159"/>
                    <a:pt x="17946" y="16207"/>
                  </a:cubicBezTo>
                  <a:close/>
                  <a:moveTo>
                    <a:pt x="2112" y="16193"/>
                  </a:moveTo>
                  <a:cubicBezTo>
                    <a:pt x="2075" y="16144"/>
                    <a:pt x="2037" y="16095"/>
                    <a:pt x="2001" y="16046"/>
                  </a:cubicBezTo>
                  <a:cubicBezTo>
                    <a:pt x="2059" y="16002"/>
                    <a:pt x="2059" y="16002"/>
                    <a:pt x="2059" y="16002"/>
                  </a:cubicBezTo>
                  <a:cubicBezTo>
                    <a:pt x="2096" y="16051"/>
                    <a:pt x="2133" y="16099"/>
                    <a:pt x="2170" y="16148"/>
                  </a:cubicBezTo>
                  <a:lnTo>
                    <a:pt x="2112" y="16193"/>
                  </a:lnTo>
                  <a:close/>
                  <a:moveTo>
                    <a:pt x="18167" y="15913"/>
                  </a:moveTo>
                  <a:cubicBezTo>
                    <a:pt x="18108" y="15870"/>
                    <a:pt x="18108" y="15870"/>
                    <a:pt x="18108" y="15870"/>
                  </a:cubicBezTo>
                  <a:cubicBezTo>
                    <a:pt x="18143" y="15820"/>
                    <a:pt x="18179" y="15771"/>
                    <a:pt x="18214" y="15721"/>
                  </a:cubicBezTo>
                  <a:cubicBezTo>
                    <a:pt x="18274" y="15763"/>
                    <a:pt x="18274" y="15763"/>
                    <a:pt x="18274" y="15763"/>
                  </a:cubicBezTo>
                  <a:cubicBezTo>
                    <a:pt x="18239" y="15813"/>
                    <a:pt x="18203" y="15863"/>
                    <a:pt x="18167" y="15913"/>
                  </a:cubicBezTo>
                  <a:close/>
                  <a:moveTo>
                    <a:pt x="1891" y="15897"/>
                  </a:moveTo>
                  <a:cubicBezTo>
                    <a:pt x="1855" y="15848"/>
                    <a:pt x="1820" y="15797"/>
                    <a:pt x="1785" y="15747"/>
                  </a:cubicBezTo>
                  <a:cubicBezTo>
                    <a:pt x="1845" y="15705"/>
                    <a:pt x="1845" y="15705"/>
                    <a:pt x="1845" y="15705"/>
                  </a:cubicBezTo>
                  <a:cubicBezTo>
                    <a:pt x="1880" y="15755"/>
                    <a:pt x="1915" y="15805"/>
                    <a:pt x="1951" y="15855"/>
                  </a:cubicBezTo>
                  <a:lnTo>
                    <a:pt x="1891" y="15897"/>
                  </a:lnTo>
                  <a:close/>
                  <a:moveTo>
                    <a:pt x="18378" y="15611"/>
                  </a:moveTo>
                  <a:cubicBezTo>
                    <a:pt x="18317" y="15570"/>
                    <a:pt x="18317" y="15570"/>
                    <a:pt x="18317" y="15570"/>
                  </a:cubicBezTo>
                  <a:cubicBezTo>
                    <a:pt x="18350" y="15519"/>
                    <a:pt x="18384" y="15469"/>
                    <a:pt x="18417" y="15417"/>
                  </a:cubicBezTo>
                  <a:cubicBezTo>
                    <a:pt x="18479" y="15457"/>
                    <a:pt x="18479" y="15457"/>
                    <a:pt x="18479" y="15457"/>
                  </a:cubicBezTo>
                  <a:cubicBezTo>
                    <a:pt x="18445" y="15509"/>
                    <a:pt x="18412" y="15560"/>
                    <a:pt x="18378" y="15611"/>
                  </a:cubicBezTo>
                  <a:close/>
                  <a:moveTo>
                    <a:pt x="1681" y="15594"/>
                  </a:moveTo>
                  <a:cubicBezTo>
                    <a:pt x="1647" y="15543"/>
                    <a:pt x="1613" y="15492"/>
                    <a:pt x="1580" y="15440"/>
                  </a:cubicBezTo>
                  <a:cubicBezTo>
                    <a:pt x="1642" y="15400"/>
                    <a:pt x="1642" y="15400"/>
                    <a:pt x="1642" y="15400"/>
                  </a:cubicBezTo>
                  <a:cubicBezTo>
                    <a:pt x="1675" y="15452"/>
                    <a:pt x="1708" y="15503"/>
                    <a:pt x="1742" y="15554"/>
                  </a:cubicBezTo>
                  <a:lnTo>
                    <a:pt x="1681" y="15594"/>
                  </a:lnTo>
                  <a:close/>
                  <a:moveTo>
                    <a:pt x="18577" y="15302"/>
                  </a:moveTo>
                  <a:cubicBezTo>
                    <a:pt x="18514" y="15263"/>
                    <a:pt x="18514" y="15263"/>
                    <a:pt x="18514" y="15263"/>
                  </a:cubicBezTo>
                  <a:cubicBezTo>
                    <a:pt x="18546" y="15211"/>
                    <a:pt x="18578" y="15159"/>
                    <a:pt x="18609" y="15107"/>
                  </a:cubicBezTo>
                  <a:cubicBezTo>
                    <a:pt x="18672" y="15144"/>
                    <a:pt x="18672" y="15144"/>
                    <a:pt x="18672" y="15144"/>
                  </a:cubicBezTo>
                  <a:cubicBezTo>
                    <a:pt x="18641" y="15197"/>
                    <a:pt x="18609" y="15249"/>
                    <a:pt x="18577" y="15302"/>
                  </a:cubicBezTo>
                  <a:close/>
                  <a:moveTo>
                    <a:pt x="1482" y="15284"/>
                  </a:moveTo>
                  <a:cubicBezTo>
                    <a:pt x="1450" y="15231"/>
                    <a:pt x="1418" y="15178"/>
                    <a:pt x="1386" y="15125"/>
                  </a:cubicBezTo>
                  <a:cubicBezTo>
                    <a:pt x="1450" y="15088"/>
                    <a:pt x="1450" y="15088"/>
                    <a:pt x="1450" y="15088"/>
                  </a:cubicBezTo>
                  <a:cubicBezTo>
                    <a:pt x="1481" y="15141"/>
                    <a:pt x="1512" y="15193"/>
                    <a:pt x="1544" y="15245"/>
                  </a:cubicBezTo>
                  <a:lnTo>
                    <a:pt x="1482" y="15284"/>
                  </a:lnTo>
                  <a:close/>
                  <a:moveTo>
                    <a:pt x="18764" y="14985"/>
                  </a:moveTo>
                  <a:cubicBezTo>
                    <a:pt x="18700" y="14949"/>
                    <a:pt x="18700" y="14949"/>
                    <a:pt x="18700" y="14949"/>
                  </a:cubicBezTo>
                  <a:cubicBezTo>
                    <a:pt x="18731" y="14896"/>
                    <a:pt x="18760" y="14843"/>
                    <a:pt x="18789" y="14790"/>
                  </a:cubicBezTo>
                  <a:cubicBezTo>
                    <a:pt x="18854" y="14825"/>
                    <a:pt x="18854" y="14825"/>
                    <a:pt x="18854" y="14825"/>
                  </a:cubicBezTo>
                  <a:cubicBezTo>
                    <a:pt x="18824" y="14878"/>
                    <a:pt x="18795" y="14932"/>
                    <a:pt x="18764" y="14985"/>
                  </a:cubicBezTo>
                  <a:close/>
                  <a:moveTo>
                    <a:pt x="1294" y="14966"/>
                  </a:moveTo>
                  <a:cubicBezTo>
                    <a:pt x="1264" y="14912"/>
                    <a:pt x="1234" y="14858"/>
                    <a:pt x="1205" y="14804"/>
                  </a:cubicBezTo>
                  <a:cubicBezTo>
                    <a:pt x="1269" y="14769"/>
                    <a:pt x="1269" y="14769"/>
                    <a:pt x="1269" y="14769"/>
                  </a:cubicBezTo>
                  <a:cubicBezTo>
                    <a:pt x="1298" y="14823"/>
                    <a:pt x="1328" y="14876"/>
                    <a:pt x="1358" y="14929"/>
                  </a:cubicBezTo>
                  <a:lnTo>
                    <a:pt x="1294" y="14966"/>
                  </a:lnTo>
                  <a:close/>
                  <a:moveTo>
                    <a:pt x="18940" y="14662"/>
                  </a:moveTo>
                  <a:cubicBezTo>
                    <a:pt x="18875" y="14628"/>
                    <a:pt x="18875" y="14628"/>
                    <a:pt x="18875" y="14628"/>
                  </a:cubicBezTo>
                  <a:cubicBezTo>
                    <a:pt x="18903" y="14575"/>
                    <a:pt x="18931" y="14520"/>
                    <a:pt x="18958" y="14466"/>
                  </a:cubicBezTo>
                  <a:cubicBezTo>
                    <a:pt x="19023" y="14499"/>
                    <a:pt x="19023" y="14499"/>
                    <a:pt x="19023" y="14499"/>
                  </a:cubicBezTo>
                  <a:cubicBezTo>
                    <a:pt x="18996" y="14554"/>
                    <a:pt x="18968" y="14608"/>
                    <a:pt x="18940" y="14662"/>
                  </a:cubicBezTo>
                  <a:close/>
                  <a:moveTo>
                    <a:pt x="1118" y="14641"/>
                  </a:moveTo>
                  <a:cubicBezTo>
                    <a:pt x="1090" y="14586"/>
                    <a:pt x="1062" y="14531"/>
                    <a:pt x="1035" y="14476"/>
                  </a:cubicBezTo>
                  <a:cubicBezTo>
                    <a:pt x="1101" y="14443"/>
                    <a:pt x="1101" y="14443"/>
                    <a:pt x="1101" y="14443"/>
                  </a:cubicBezTo>
                  <a:cubicBezTo>
                    <a:pt x="1128" y="14498"/>
                    <a:pt x="1155" y="14553"/>
                    <a:pt x="1184" y="14607"/>
                  </a:cubicBezTo>
                  <a:lnTo>
                    <a:pt x="1118" y="14641"/>
                  </a:lnTo>
                  <a:close/>
                  <a:moveTo>
                    <a:pt x="19104" y="14333"/>
                  </a:moveTo>
                  <a:cubicBezTo>
                    <a:pt x="19037" y="14302"/>
                    <a:pt x="19037" y="14302"/>
                    <a:pt x="19037" y="14302"/>
                  </a:cubicBezTo>
                  <a:cubicBezTo>
                    <a:pt x="19064" y="14247"/>
                    <a:pt x="19089" y="14192"/>
                    <a:pt x="19114" y="14137"/>
                  </a:cubicBezTo>
                  <a:cubicBezTo>
                    <a:pt x="19181" y="14167"/>
                    <a:pt x="19181" y="14167"/>
                    <a:pt x="19181" y="14167"/>
                  </a:cubicBezTo>
                  <a:cubicBezTo>
                    <a:pt x="19156" y="14223"/>
                    <a:pt x="19130" y="14278"/>
                    <a:pt x="19104" y="14333"/>
                  </a:cubicBezTo>
                  <a:close/>
                  <a:moveTo>
                    <a:pt x="954" y="14310"/>
                  </a:moveTo>
                  <a:cubicBezTo>
                    <a:pt x="928" y="14254"/>
                    <a:pt x="902" y="14198"/>
                    <a:pt x="877" y="14142"/>
                  </a:cubicBezTo>
                  <a:cubicBezTo>
                    <a:pt x="944" y="14112"/>
                    <a:pt x="944" y="14112"/>
                    <a:pt x="944" y="14112"/>
                  </a:cubicBezTo>
                  <a:cubicBezTo>
                    <a:pt x="969" y="14167"/>
                    <a:pt x="995" y="14223"/>
                    <a:pt x="1021" y="14278"/>
                  </a:cubicBezTo>
                  <a:lnTo>
                    <a:pt x="954" y="14310"/>
                  </a:lnTo>
                  <a:close/>
                  <a:moveTo>
                    <a:pt x="19255" y="13999"/>
                  </a:moveTo>
                  <a:cubicBezTo>
                    <a:pt x="19188" y="13970"/>
                    <a:pt x="19188" y="13970"/>
                    <a:pt x="19188" y="13970"/>
                  </a:cubicBezTo>
                  <a:cubicBezTo>
                    <a:pt x="19212" y="13914"/>
                    <a:pt x="19235" y="13858"/>
                    <a:pt x="19258" y="13802"/>
                  </a:cubicBezTo>
                  <a:cubicBezTo>
                    <a:pt x="19326" y="13830"/>
                    <a:pt x="19326" y="13830"/>
                    <a:pt x="19326" y="13830"/>
                  </a:cubicBezTo>
                  <a:cubicBezTo>
                    <a:pt x="19303" y="13886"/>
                    <a:pt x="19280" y="13943"/>
                    <a:pt x="19255" y="13999"/>
                  </a:cubicBezTo>
                  <a:close/>
                  <a:moveTo>
                    <a:pt x="803" y="13972"/>
                  </a:moveTo>
                  <a:cubicBezTo>
                    <a:pt x="779" y="13916"/>
                    <a:pt x="755" y="13859"/>
                    <a:pt x="732" y="13802"/>
                  </a:cubicBezTo>
                  <a:cubicBezTo>
                    <a:pt x="800" y="13774"/>
                    <a:pt x="800" y="13774"/>
                    <a:pt x="800" y="13774"/>
                  </a:cubicBezTo>
                  <a:cubicBezTo>
                    <a:pt x="823" y="13831"/>
                    <a:pt x="847" y="13887"/>
                    <a:pt x="871" y="13944"/>
                  </a:cubicBezTo>
                  <a:lnTo>
                    <a:pt x="803" y="13972"/>
                  </a:lnTo>
                  <a:close/>
                  <a:moveTo>
                    <a:pt x="19395" y="13658"/>
                  </a:moveTo>
                  <a:cubicBezTo>
                    <a:pt x="19326" y="13632"/>
                    <a:pt x="19326" y="13632"/>
                    <a:pt x="19326" y="13632"/>
                  </a:cubicBezTo>
                  <a:cubicBezTo>
                    <a:pt x="19348" y="13575"/>
                    <a:pt x="19370" y="13518"/>
                    <a:pt x="19391" y="13461"/>
                  </a:cubicBezTo>
                  <a:cubicBezTo>
                    <a:pt x="19460" y="13486"/>
                    <a:pt x="19460" y="13486"/>
                    <a:pt x="19460" y="13486"/>
                  </a:cubicBezTo>
                  <a:cubicBezTo>
                    <a:pt x="19438" y="13544"/>
                    <a:pt x="19417" y="13601"/>
                    <a:pt x="19395" y="13658"/>
                  </a:cubicBezTo>
                  <a:close/>
                  <a:moveTo>
                    <a:pt x="664" y="13630"/>
                  </a:moveTo>
                  <a:cubicBezTo>
                    <a:pt x="642" y="13572"/>
                    <a:pt x="620" y="13514"/>
                    <a:pt x="599" y="13456"/>
                  </a:cubicBezTo>
                  <a:cubicBezTo>
                    <a:pt x="668" y="13431"/>
                    <a:pt x="668" y="13431"/>
                    <a:pt x="668" y="13431"/>
                  </a:cubicBezTo>
                  <a:cubicBezTo>
                    <a:pt x="689" y="13489"/>
                    <a:pt x="711" y="13546"/>
                    <a:pt x="733" y="13603"/>
                  </a:cubicBezTo>
                  <a:lnTo>
                    <a:pt x="664" y="13630"/>
                  </a:lnTo>
                  <a:close/>
                  <a:moveTo>
                    <a:pt x="19521" y="13312"/>
                  </a:moveTo>
                  <a:cubicBezTo>
                    <a:pt x="19452" y="13288"/>
                    <a:pt x="19452" y="13288"/>
                    <a:pt x="19452" y="13288"/>
                  </a:cubicBezTo>
                  <a:cubicBezTo>
                    <a:pt x="19472" y="13231"/>
                    <a:pt x="19491" y="13173"/>
                    <a:pt x="19510" y="13115"/>
                  </a:cubicBezTo>
                  <a:cubicBezTo>
                    <a:pt x="19580" y="13137"/>
                    <a:pt x="19580" y="13137"/>
                    <a:pt x="19580" y="13137"/>
                  </a:cubicBezTo>
                  <a:cubicBezTo>
                    <a:pt x="19561" y="13196"/>
                    <a:pt x="19541" y="13254"/>
                    <a:pt x="19521" y="13312"/>
                  </a:cubicBezTo>
                  <a:close/>
                  <a:moveTo>
                    <a:pt x="538" y="13282"/>
                  </a:moveTo>
                  <a:cubicBezTo>
                    <a:pt x="518" y="13224"/>
                    <a:pt x="499" y="13165"/>
                    <a:pt x="480" y="13106"/>
                  </a:cubicBezTo>
                  <a:cubicBezTo>
                    <a:pt x="550" y="13084"/>
                    <a:pt x="550" y="13084"/>
                    <a:pt x="550" y="13084"/>
                  </a:cubicBezTo>
                  <a:cubicBezTo>
                    <a:pt x="568" y="13142"/>
                    <a:pt x="588" y="13200"/>
                    <a:pt x="607" y="13258"/>
                  </a:cubicBezTo>
                  <a:lnTo>
                    <a:pt x="538" y="13282"/>
                  </a:lnTo>
                  <a:close/>
                  <a:moveTo>
                    <a:pt x="19635" y="12962"/>
                  </a:moveTo>
                  <a:cubicBezTo>
                    <a:pt x="19565" y="12940"/>
                    <a:pt x="19565" y="12940"/>
                    <a:pt x="19565" y="12940"/>
                  </a:cubicBezTo>
                  <a:cubicBezTo>
                    <a:pt x="19583" y="12882"/>
                    <a:pt x="19600" y="12823"/>
                    <a:pt x="19617" y="12765"/>
                  </a:cubicBezTo>
                  <a:cubicBezTo>
                    <a:pt x="19687" y="12785"/>
                    <a:pt x="19687" y="12785"/>
                    <a:pt x="19687" y="12785"/>
                  </a:cubicBezTo>
                  <a:cubicBezTo>
                    <a:pt x="19671" y="12844"/>
                    <a:pt x="19653" y="12903"/>
                    <a:pt x="19635" y="12962"/>
                  </a:cubicBezTo>
                  <a:close/>
                  <a:moveTo>
                    <a:pt x="425" y="12930"/>
                  </a:moveTo>
                  <a:cubicBezTo>
                    <a:pt x="407" y="12871"/>
                    <a:pt x="390" y="12812"/>
                    <a:pt x="373" y="12753"/>
                  </a:cubicBezTo>
                  <a:cubicBezTo>
                    <a:pt x="444" y="12733"/>
                    <a:pt x="444" y="12733"/>
                    <a:pt x="444" y="12733"/>
                  </a:cubicBezTo>
                  <a:cubicBezTo>
                    <a:pt x="460" y="12792"/>
                    <a:pt x="478" y="12850"/>
                    <a:pt x="495" y="12909"/>
                  </a:cubicBezTo>
                  <a:lnTo>
                    <a:pt x="425" y="12930"/>
                  </a:lnTo>
                  <a:close/>
                  <a:moveTo>
                    <a:pt x="19736" y="12607"/>
                  </a:moveTo>
                  <a:cubicBezTo>
                    <a:pt x="19665" y="12588"/>
                    <a:pt x="19665" y="12588"/>
                    <a:pt x="19665" y="12588"/>
                  </a:cubicBezTo>
                  <a:cubicBezTo>
                    <a:pt x="19681" y="12529"/>
                    <a:pt x="19696" y="12470"/>
                    <a:pt x="19710" y="12411"/>
                  </a:cubicBezTo>
                  <a:cubicBezTo>
                    <a:pt x="19782" y="12428"/>
                    <a:pt x="19782" y="12428"/>
                    <a:pt x="19782" y="12428"/>
                  </a:cubicBezTo>
                  <a:cubicBezTo>
                    <a:pt x="19767" y="12488"/>
                    <a:pt x="19752" y="12548"/>
                    <a:pt x="19736" y="12607"/>
                  </a:cubicBezTo>
                  <a:close/>
                  <a:moveTo>
                    <a:pt x="325" y="12575"/>
                  </a:moveTo>
                  <a:cubicBezTo>
                    <a:pt x="310" y="12515"/>
                    <a:pt x="295" y="12456"/>
                    <a:pt x="280" y="12396"/>
                  </a:cubicBezTo>
                  <a:cubicBezTo>
                    <a:pt x="352" y="12379"/>
                    <a:pt x="352" y="12379"/>
                    <a:pt x="352" y="12379"/>
                  </a:cubicBezTo>
                  <a:cubicBezTo>
                    <a:pt x="366" y="12438"/>
                    <a:pt x="381" y="12497"/>
                    <a:pt x="396" y="12556"/>
                  </a:cubicBezTo>
                  <a:lnTo>
                    <a:pt x="325" y="12575"/>
                  </a:lnTo>
                  <a:close/>
                  <a:moveTo>
                    <a:pt x="19824" y="12249"/>
                  </a:moveTo>
                  <a:cubicBezTo>
                    <a:pt x="19752" y="12233"/>
                    <a:pt x="19752" y="12233"/>
                    <a:pt x="19752" y="12233"/>
                  </a:cubicBezTo>
                  <a:cubicBezTo>
                    <a:pt x="19766" y="12173"/>
                    <a:pt x="19778" y="12114"/>
                    <a:pt x="19791" y="12054"/>
                  </a:cubicBezTo>
                  <a:cubicBezTo>
                    <a:pt x="19863" y="12069"/>
                    <a:pt x="19863" y="12069"/>
                    <a:pt x="19863" y="12069"/>
                  </a:cubicBezTo>
                  <a:cubicBezTo>
                    <a:pt x="19850" y="12129"/>
                    <a:pt x="19837" y="12189"/>
                    <a:pt x="19824" y="12249"/>
                  </a:cubicBezTo>
                  <a:close/>
                  <a:moveTo>
                    <a:pt x="239" y="12216"/>
                  </a:moveTo>
                  <a:cubicBezTo>
                    <a:pt x="225" y="12157"/>
                    <a:pt x="213" y="12097"/>
                    <a:pt x="200" y="12036"/>
                  </a:cubicBezTo>
                  <a:cubicBezTo>
                    <a:pt x="272" y="12022"/>
                    <a:pt x="272" y="12022"/>
                    <a:pt x="272" y="12022"/>
                  </a:cubicBezTo>
                  <a:cubicBezTo>
                    <a:pt x="284" y="12081"/>
                    <a:pt x="297" y="12141"/>
                    <a:pt x="310" y="12201"/>
                  </a:cubicBezTo>
                  <a:lnTo>
                    <a:pt x="239" y="12216"/>
                  </a:lnTo>
                  <a:close/>
                  <a:moveTo>
                    <a:pt x="19898" y="11888"/>
                  </a:moveTo>
                  <a:cubicBezTo>
                    <a:pt x="19826" y="11875"/>
                    <a:pt x="19826" y="11875"/>
                    <a:pt x="19826" y="11875"/>
                  </a:cubicBezTo>
                  <a:cubicBezTo>
                    <a:pt x="19837" y="11815"/>
                    <a:pt x="19848" y="11755"/>
                    <a:pt x="19858" y="11694"/>
                  </a:cubicBezTo>
                  <a:cubicBezTo>
                    <a:pt x="19930" y="11707"/>
                    <a:pt x="19930" y="11707"/>
                    <a:pt x="19930" y="11707"/>
                  </a:cubicBezTo>
                  <a:cubicBezTo>
                    <a:pt x="19920" y="11767"/>
                    <a:pt x="19909" y="11828"/>
                    <a:pt x="19898" y="11888"/>
                  </a:cubicBezTo>
                  <a:close/>
                  <a:moveTo>
                    <a:pt x="165" y="11855"/>
                  </a:moveTo>
                  <a:cubicBezTo>
                    <a:pt x="154" y="11795"/>
                    <a:pt x="144" y="11734"/>
                    <a:pt x="134" y="11674"/>
                  </a:cubicBezTo>
                  <a:cubicBezTo>
                    <a:pt x="206" y="11662"/>
                    <a:pt x="206" y="11662"/>
                    <a:pt x="206" y="11662"/>
                  </a:cubicBezTo>
                  <a:cubicBezTo>
                    <a:pt x="216" y="11722"/>
                    <a:pt x="227" y="11782"/>
                    <a:pt x="238" y="11842"/>
                  </a:cubicBezTo>
                  <a:lnTo>
                    <a:pt x="165" y="11855"/>
                  </a:lnTo>
                  <a:close/>
                  <a:moveTo>
                    <a:pt x="19959" y="11525"/>
                  </a:moveTo>
                  <a:cubicBezTo>
                    <a:pt x="19887" y="11514"/>
                    <a:pt x="19887" y="11514"/>
                    <a:pt x="19887" y="11514"/>
                  </a:cubicBezTo>
                  <a:cubicBezTo>
                    <a:pt x="19896" y="11454"/>
                    <a:pt x="19904" y="11393"/>
                    <a:pt x="19912" y="11333"/>
                  </a:cubicBezTo>
                  <a:cubicBezTo>
                    <a:pt x="19985" y="11342"/>
                    <a:pt x="19985" y="11342"/>
                    <a:pt x="19985" y="11342"/>
                  </a:cubicBezTo>
                  <a:cubicBezTo>
                    <a:pt x="19977" y="11403"/>
                    <a:pt x="19968" y="11464"/>
                    <a:pt x="19959" y="11525"/>
                  </a:cubicBezTo>
                  <a:close/>
                  <a:moveTo>
                    <a:pt x="106" y="11492"/>
                  </a:moveTo>
                  <a:cubicBezTo>
                    <a:pt x="97" y="11431"/>
                    <a:pt x="89" y="11370"/>
                    <a:pt x="81" y="11309"/>
                  </a:cubicBezTo>
                  <a:cubicBezTo>
                    <a:pt x="154" y="11300"/>
                    <a:pt x="154" y="11300"/>
                    <a:pt x="154" y="11300"/>
                  </a:cubicBezTo>
                  <a:cubicBezTo>
                    <a:pt x="161" y="11360"/>
                    <a:pt x="170" y="11421"/>
                    <a:pt x="178" y="11481"/>
                  </a:cubicBezTo>
                  <a:lnTo>
                    <a:pt x="106" y="11492"/>
                  </a:lnTo>
                  <a:close/>
                  <a:moveTo>
                    <a:pt x="20007" y="11159"/>
                  </a:moveTo>
                  <a:cubicBezTo>
                    <a:pt x="19934" y="11151"/>
                    <a:pt x="19934" y="11151"/>
                    <a:pt x="19934" y="11151"/>
                  </a:cubicBezTo>
                  <a:cubicBezTo>
                    <a:pt x="19941" y="11090"/>
                    <a:pt x="19947" y="11030"/>
                    <a:pt x="19952" y="10969"/>
                  </a:cubicBezTo>
                  <a:cubicBezTo>
                    <a:pt x="20026" y="10976"/>
                    <a:pt x="20026" y="10976"/>
                    <a:pt x="20026" y="10976"/>
                  </a:cubicBezTo>
                  <a:cubicBezTo>
                    <a:pt x="20020" y="11037"/>
                    <a:pt x="20014" y="11098"/>
                    <a:pt x="20007" y="11159"/>
                  </a:cubicBezTo>
                  <a:close/>
                  <a:moveTo>
                    <a:pt x="59" y="11126"/>
                  </a:moveTo>
                  <a:cubicBezTo>
                    <a:pt x="53" y="11065"/>
                    <a:pt x="47" y="11004"/>
                    <a:pt x="41" y="10942"/>
                  </a:cubicBezTo>
                  <a:cubicBezTo>
                    <a:pt x="114" y="10936"/>
                    <a:pt x="114" y="10936"/>
                    <a:pt x="114" y="10936"/>
                  </a:cubicBezTo>
                  <a:cubicBezTo>
                    <a:pt x="120" y="10997"/>
                    <a:pt x="126" y="11057"/>
                    <a:pt x="132" y="11118"/>
                  </a:cubicBezTo>
                  <a:lnTo>
                    <a:pt x="59" y="11126"/>
                  </a:lnTo>
                  <a:close/>
                  <a:moveTo>
                    <a:pt x="20041" y="10792"/>
                  </a:moveTo>
                  <a:cubicBezTo>
                    <a:pt x="19968" y="10787"/>
                    <a:pt x="19968" y="10787"/>
                    <a:pt x="19968" y="10787"/>
                  </a:cubicBezTo>
                  <a:cubicBezTo>
                    <a:pt x="19972" y="10726"/>
                    <a:pt x="19976" y="10665"/>
                    <a:pt x="19980" y="10604"/>
                  </a:cubicBezTo>
                  <a:cubicBezTo>
                    <a:pt x="20053" y="10608"/>
                    <a:pt x="20053" y="10608"/>
                    <a:pt x="20053" y="10608"/>
                  </a:cubicBezTo>
                  <a:cubicBezTo>
                    <a:pt x="20050" y="10670"/>
                    <a:pt x="20046" y="10731"/>
                    <a:pt x="20041" y="10792"/>
                  </a:cubicBezTo>
                  <a:close/>
                  <a:moveTo>
                    <a:pt x="26" y="10759"/>
                  </a:moveTo>
                  <a:cubicBezTo>
                    <a:pt x="22" y="10698"/>
                    <a:pt x="18" y="10636"/>
                    <a:pt x="15" y="10575"/>
                  </a:cubicBezTo>
                  <a:cubicBezTo>
                    <a:pt x="88" y="10571"/>
                    <a:pt x="88" y="10571"/>
                    <a:pt x="88" y="10571"/>
                  </a:cubicBezTo>
                  <a:cubicBezTo>
                    <a:pt x="91" y="10632"/>
                    <a:pt x="95" y="10693"/>
                    <a:pt x="100" y="10754"/>
                  </a:cubicBezTo>
                  <a:lnTo>
                    <a:pt x="26" y="10759"/>
                  </a:lnTo>
                  <a:close/>
                  <a:moveTo>
                    <a:pt x="20062" y="10424"/>
                  </a:moveTo>
                  <a:cubicBezTo>
                    <a:pt x="19988" y="10421"/>
                    <a:pt x="19988" y="10421"/>
                    <a:pt x="19988" y="10421"/>
                  </a:cubicBezTo>
                  <a:cubicBezTo>
                    <a:pt x="19991" y="10361"/>
                    <a:pt x="19992" y="10300"/>
                    <a:pt x="19994" y="10239"/>
                  </a:cubicBezTo>
                  <a:cubicBezTo>
                    <a:pt x="20067" y="10240"/>
                    <a:pt x="20067" y="10240"/>
                    <a:pt x="20067" y="10240"/>
                  </a:cubicBezTo>
                  <a:cubicBezTo>
                    <a:pt x="20066" y="10302"/>
                    <a:pt x="20064" y="10363"/>
                    <a:pt x="20062" y="10424"/>
                  </a:cubicBezTo>
                  <a:close/>
                  <a:moveTo>
                    <a:pt x="7" y="10391"/>
                  </a:moveTo>
                  <a:cubicBezTo>
                    <a:pt x="5" y="10329"/>
                    <a:pt x="3" y="10268"/>
                    <a:pt x="2" y="10207"/>
                  </a:cubicBezTo>
                  <a:cubicBezTo>
                    <a:pt x="75" y="10205"/>
                    <a:pt x="75" y="10205"/>
                    <a:pt x="75" y="10205"/>
                  </a:cubicBezTo>
                  <a:cubicBezTo>
                    <a:pt x="76" y="10266"/>
                    <a:pt x="78" y="10327"/>
                    <a:pt x="80" y="10388"/>
                  </a:cubicBezTo>
                  <a:lnTo>
                    <a:pt x="7" y="10391"/>
                  </a:lnTo>
                  <a:close/>
                  <a:moveTo>
                    <a:pt x="20069" y="10056"/>
                  </a:moveTo>
                  <a:cubicBezTo>
                    <a:pt x="19996" y="10056"/>
                    <a:pt x="19996" y="10056"/>
                    <a:pt x="19996" y="10056"/>
                  </a:cubicBezTo>
                  <a:cubicBezTo>
                    <a:pt x="19996" y="10033"/>
                    <a:pt x="19996" y="10033"/>
                    <a:pt x="19996" y="10033"/>
                  </a:cubicBezTo>
                  <a:cubicBezTo>
                    <a:pt x="19996" y="9972"/>
                    <a:pt x="19995" y="9911"/>
                    <a:pt x="19994" y="9851"/>
                  </a:cubicBezTo>
                  <a:cubicBezTo>
                    <a:pt x="20068" y="9849"/>
                    <a:pt x="20068" y="9849"/>
                    <a:pt x="20068" y="9849"/>
                  </a:cubicBezTo>
                  <a:cubicBezTo>
                    <a:pt x="20069" y="9911"/>
                    <a:pt x="20069" y="9972"/>
                    <a:pt x="20069" y="10034"/>
                  </a:cubicBezTo>
                  <a:lnTo>
                    <a:pt x="20069" y="10056"/>
                  </a:lnTo>
                  <a:close/>
                  <a:moveTo>
                    <a:pt x="74" y="10022"/>
                  </a:moveTo>
                  <a:cubicBezTo>
                    <a:pt x="0" y="10022"/>
                    <a:pt x="0" y="10022"/>
                    <a:pt x="0" y="10022"/>
                  </a:cubicBezTo>
                  <a:cubicBezTo>
                    <a:pt x="1" y="9961"/>
                    <a:pt x="1" y="9899"/>
                    <a:pt x="2" y="9838"/>
                  </a:cubicBezTo>
                  <a:cubicBezTo>
                    <a:pt x="76" y="9839"/>
                    <a:pt x="76" y="9839"/>
                    <a:pt x="76" y="9839"/>
                  </a:cubicBezTo>
                  <a:cubicBezTo>
                    <a:pt x="75" y="9900"/>
                    <a:pt x="74" y="9961"/>
                    <a:pt x="74" y="10022"/>
                  </a:cubicBezTo>
                  <a:close/>
                  <a:moveTo>
                    <a:pt x="19989" y="9668"/>
                  </a:moveTo>
                  <a:cubicBezTo>
                    <a:pt x="19987" y="9607"/>
                    <a:pt x="19984" y="9546"/>
                    <a:pt x="19981" y="9485"/>
                  </a:cubicBezTo>
                  <a:cubicBezTo>
                    <a:pt x="20054" y="9481"/>
                    <a:pt x="20054" y="9481"/>
                    <a:pt x="20054" y="9481"/>
                  </a:cubicBezTo>
                  <a:cubicBezTo>
                    <a:pt x="20058" y="9542"/>
                    <a:pt x="20060" y="9604"/>
                    <a:pt x="20063" y="9665"/>
                  </a:cubicBezTo>
                  <a:lnTo>
                    <a:pt x="19989" y="9668"/>
                  </a:lnTo>
                  <a:close/>
                  <a:moveTo>
                    <a:pt x="81" y="9657"/>
                  </a:moveTo>
                  <a:cubicBezTo>
                    <a:pt x="7" y="9654"/>
                    <a:pt x="7" y="9654"/>
                    <a:pt x="7" y="9654"/>
                  </a:cubicBezTo>
                  <a:cubicBezTo>
                    <a:pt x="10" y="9593"/>
                    <a:pt x="13" y="9531"/>
                    <a:pt x="16" y="9470"/>
                  </a:cubicBezTo>
                  <a:cubicBezTo>
                    <a:pt x="89" y="9474"/>
                    <a:pt x="89" y="9474"/>
                    <a:pt x="89" y="9474"/>
                  </a:cubicBezTo>
                  <a:cubicBezTo>
                    <a:pt x="86" y="9535"/>
                    <a:pt x="83" y="9596"/>
                    <a:pt x="81" y="9657"/>
                  </a:cubicBezTo>
                  <a:close/>
                  <a:moveTo>
                    <a:pt x="19969" y="9302"/>
                  </a:moveTo>
                  <a:cubicBezTo>
                    <a:pt x="19965" y="9241"/>
                    <a:pt x="19960" y="9181"/>
                    <a:pt x="19954" y="9120"/>
                  </a:cubicBezTo>
                  <a:cubicBezTo>
                    <a:pt x="20028" y="9113"/>
                    <a:pt x="20028" y="9113"/>
                    <a:pt x="20028" y="9113"/>
                  </a:cubicBezTo>
                  <a:cubicBezTo>
                    <a:pt x="20033" y="9174"/>
                    <a:pt x="20038" y="9236"/>
                    <a:pt x="20043" y="9297"/>
                  </a:cubicBezTo>
                  <a:lnTo>
                    <a:pt x="19969" y="9302"/>
                  </a:lnTo>
                  <a:close/>
                  <a:moveTo>
                    <a:pt x="101" y="9291"/>
                  </a:moveTo>
                  <a:cubicBezTo>
                    <a:pt x="28" y="9286"/>
                    <a:pt x="28" y="9286"/>
                    <a:pt x="28" y="9286"/>
                  </a:cubicBezTo>
                  <a:cubicBezTo>
                    <a:pt x="32" y="9225"/>
                    <a:pt x="37" y="9163"/>
                    <a:pt x="43" y="9102"/>
                  </a:cubicBezTo>
                  <a:cubicBezTo>
                    <a:pt x="116" y="9109"/>
                    <a:pt x="116" y="9109"/>
                    <a:pt x="116" y="9109"/>
                  </a:cubicBezTo>
                  <a:cubicBezTo>
                    <a:pt x="111" y="9170"/>
                    <a:pt x="106" y="9231"/>
                    <a:pt x="101" y="9291"/>
                  </a:cubicBezTo>
                  <a:close/>
                  <a:moveTo>
                    <a:pt x="19936" y="8938"/>
                  </a:moveTo>
                  <a:cubicBezTo>
                    <a:pt x="19930" y="8877"/>
                    <a:pt x="19922" y="8817"/>
                    <a:pt x="19915" y="8756"/>
                  </a:cubicBezTo>
                  <a:cubicBezTo>
                    <a:pt x="19988" y="8747"/>
                    <a:pt x="19988" y="8747"/>
                    <a:pt x="19988" y="8747"/>
                  </a:cubicBezTo>
                  <a:cubicBezTo>
                    <a:pt x="19995" y="8808"/>
                    <a:pt x="20003" y="8869"/>
                    <a:pt x="20009" y="8930"/>
                  </a:cubicBezTo>
                  <a:lnTo>
                    <a:pt x="19936" y="8938"/>
                  </a:lnTo>
                  <a:close/>
                  <a:moveTo>
                    <a:pt x="135" y="8927"/>
                  </a:moveTo>
                  <a:cubicBezTo>
                    <a:pt x="62" y="8919"/>
                    <a:pt x="62" y="8919"/>
                    <a:pt x="62" y="8919"/>
                  </a:cubicBezTo>
                  <a:cubicBezTo>
                    <a:pt x="68" y="8858"/>
                    <a:pt x="76" y="8797"/>
                    <a:pt x="84" y="8736"/>
                  </a:cubicBezTo>
                  <a:cubicBezTo>
                    <a:pt x="156" y="8746"/>
                    <a:pt x="156" y="8746"/>
                    <a:pt x="156" y="8746"/>
                  </a:cubicBezTo>
                  <a:cubicBezTo>
                    <a:pt x="149" y="8806"/>
                    <a:pt x="141" y="8866"/>
                    <a:pt x="135" y="8927"/>
                  </a:cubicBezTo>
                  <a:close/>
                  <a:moveTo>
                    <a:pt x="19890" y="8575"/>
                  </a:moveTo>
                  <a:cubicBezTo>
                    <a:pt x="19881" y="8515"/>
                    <a:pt x="19871" y="8454"/>
                    <a:pt x="19862" y="8394"/>
                  </a:cubicBezTo>
                  <a:cubicBezTo>
                    <a:pt x="19934" y="8382"/>
                    <a:pt x="19934" y="8382"/>
                    <a:pt x="19934" y="8382"/>
                  </a:cubicBezTo>
                  <a:cubicBezTo>
                    <a:pt x="19944" y="8443"/>
                    <a:pt x="19954" y="8504"/>
                    <a:pt x="19962" y="8564"/>
                  </a:cubicBezTo>
                  <a:lnTo>
                    <a:pt x="19890" y="8575"/>
                  </a:lnTo>
                  <a:close/>
                  <a:moveTo>
                    <a:pt x="182" y="8564"/>
                  </a:moveTo>
                  <a:cubicBezTo>
                    <a:pt x="109" y="8554"/>
                    <a:pt x="109" y="8554"/>
                    <a:pt x="109" y="8554"/>
                  </a:cubicBezTo>
                  <a:cubicBezTo>
                    <a:pt x="118" y="8493"/>
                    <a:pt x="127" y="8432"/>
                    <a:pt x="137" y="8371"/>
                  </a:cubicBezTo>
                  <a:cubicBezTo>
                    <a:pt x="210" y="8384"/>
                    <a:pt x="210" y="8384"/>
                    <a:pt x="210" y="8384"/>
                  </a:cubicBezTo>
                  <a:cubicBezTo>
                    <a:pt x="200" y="8444"/>
                    <a:pt x="190" y="8504"/>
                    <a:pt x="182" y="8564"/>
                  </a:cubicBezTo>
                  <a:close/>
                  <a:moveTo>
                    <a:pt x="19830" y="8214"/>
                  </a:moveTo>
                  <a:cubicBezTo>
                    <a:pt x="19819" y="8154"/>
                    <a:pt x="19807" y="8094"/>
                    <a:pt x="19795" y="8034"/>
                  </a:cubicBezTo>
                  <a:cubicBezTo>
                    <a:pt x="19867" y="8020"/>
                    <a:pt x="19867" y="8020"/>
                    <a:pt x="19867" y="8020"/>
                  </a:cubicBezTo>
                  <a:cubicBezTo>
                    <a:pt x="19879" y="8080"/>
                    <a:pt x="19891" y="8140"/>
                    <a:pt x="19902" y="8201"/>
                  </a:cubicBezTo>
                  <a:lnTo>
                    <a:pt x="19830" y="8214"/>
                  </a:lnTo>
                  <a:close/>
                  <a:moveTo>
                    <a:pt x="242" y="8203"/>
                  </a:moveTo>
                  <a:cubicBezTo>
                    <a:pt x="169" y="8190"/>
                    <a:pt x="169" y="8190"/>
                    <a:pt x="169" y="8190"/>
                  </a:cubicBezTo>
                  <a:cubicBezTo>
                    <a:pt x="181" y="8129"/>
                    <a:pt x="192" y="8069"/>
                    <a:pt x="205" y="8009"/>
                  </a:cubicBezTo>
                  <a:cubicBezTo>
                    <a:pt x="277" y="8024"/>
                    <a:pt x="277" y="8024"/>
                    <a:pt x="277" y="8024"/>
                  </a:cubicBezTo>
                  <a:cubicBezTo>
                    <a:pt x="265" y="8083"/>
                    <a:pt x="253" y="8143"/>
                    <a:pt x="242" y="8203"/>
                  </a:cubicBezTo>
                  <a:close/>
                  <a:moveTo>
                    <a:pt x="19757" y="7856"/>
                  </a:moveTo>
                  <a:cubicBezTo>
                    <a:pt x="19744" y="7796"/>
                    <a:pt x="19730" y="7737"/>
                    <a:pt x="19715" y="7677"/>
                  </a:cubicBezTo>
                  <a:cubicBezTo>
                    <a:pt x="19787" y="7660"/>
                    <a:pt x="19787" y="7660"/>
                    <a:pt x="19787" y="7660"/>
                  </a:cubicBezTo>
                  <a:cubicBezTo>
                    <a:pt x="19801" y="7720"/>
                    <a:pt x="19815" y="7780"/>
                    <a:pt x="19829" y="7840"/>
                  </a:cubicBezTo>
                  <a:lnTo>
                    <a:pt x="19757" y="7856"/>
                  </a:lnTo>
                  <a:close/>
                  <a:moveTo>
                    <a:pt x="315" y="7845"/>
                  </a:moveTo>
                  <a:cubicBezTo>
                    <a:pt x="243" y="7829"/>
                    <a:pt x="243" y="7829"/>
                    <a:pt x="243" y="7829"/>
                  </a:cubicBezTo>
                  <a:cubicBezTo>
                    <a:pt x="257" y="7769"/>
                    <a:pt x="271" y="7709"/>
                    <a:pt x="285" y="7649"/>
                  </a:cubicBezTo>
                  <a:cubicBezTo>
                    <a:pt x="357" y="7667"/>
                    <a:pt x="357" y="7667"/>
                    <a:pt x="357" y="7667"/>
                  </a:cubicBezTo>
                  <a:cubicBezTo>
                    <a:pt x="342" y="7726"/>
                    <a:pt x="328" y="7785"/>
                    <a:pt x="315" y="7845"/>
                  </a:cubicBezTo>
                  <a:close/>
                  <a:moveTo>
                    <a:pt x="19671" y="7500"/>
                  </a:moveTo>
                  <a:cubicBezTo>
                    <a:pt x="19655" y="7441"/>
                    <a:pt x="19639" y="7382"/>
                    <a:pt x="19623" y="7323"/>
                  </a:cubicBezTo>
                  <a:cubicBezTo>
                    <a:pt x="19693" y="7303"/>
                    <a:pt x="19693" y="7303"/>
                    <a:pt x="19693" y="7303"/>
                  </a:cubicBezTo>
                  <a:cubicBezTo>
                    <a:pt x="19710" y="7363"/>
                    <a:pt x="19726" y="7422"/>
                    <a:pt x="19742" y="7481"/>
                  </a:cubicBezTo>
                  <a:lnTo>
                    <a:pt x="19671" y="7500"/>
                  </a:lnTo>
                  <a:close/>
                  <a:moveTo>
                    <a:pt x="402" y="7489"/>
                  </a:moveTo>
                  <a:cubicBezTo>
                    <a:pt x="331" y="7471"/>
                    <a:pt x="331" y="7471"/>
                    <a:pt x="331" y="7471"/>
                  </a:cubicBezTo>
                  <a:cubicBezTo>
                    <a:pt x="346" y="7411"/>
                    <a:pt x="363" y="7352"/>
                    <a:pt x="379" y="7293"/>
                  </a:cubicBezTo>
                  <a:cubicBezTo>
                    <a:pt x="450" y="7313"/>
                    <a:pt x="450" y="7313"/>
                    <a:pt x="450" y="7313"/>
                  </a:cubicBezTo>
                  <a:cubicBezTo>
                    <a:pt x="433" y="7372"/>
                    <a:pt x="417" y="7430"/>
                    <a:pt x="402" y="7489"/>
                  </a:cubicBezTo>
                  <a:close/>
                  <a:moveTo>
                    <a:pt x="19571" y="7148"/>
                  </a:moveTo>
                  <a:cubicBezTo>
                    <a:pt x="19554" y="7089"/>
                    <a:pt x="19535" y="7031"/>
                    <a:pt x="19517" y="6973"/>
                  </a:cubicBezTo>
                  <a:cubicBezTo>
                    <a:pt x="19587" y="6950"/>
                    <a:pt x="19587" y="6950"/>
                    <a:pt x="19587" y="6950"/>
                  </a:cubicBezTo>
                  <a:cubicBezTo>
                    <a:pt x="19605" y="7009"/>
                    <a:pt x="19624" y="7067"/>
                    <a:pt x="19642" y="7127"/>
                  </a:cubicBezTo>
                  <a:lnTo>
                    <a:pt x="19571" y="7148"/>
                  </a:lnTo>
                  <a:close/>
                  <a:moveTo>
                    <a:pt x="501" y="7137"/>
                  </a:moveTo>
                  <a:cubicBezTo>
                    <a:pt x="431" y="7116"/>
                    <a:pt x="431" y="7116"/>
                    <a:pt x="431" y="7116"/>
                  </a:cubicBezTo>
                  <a:cubicBezTo>
                    <a:pt x="449" y="7057"/>
                    <a:pt x="467" y="6999"/>
                    <a:pt x="486" y="6940"/>
                  </a:cubicBezTo>
                  <a:cubicBezTo>
                    <a:pt x="556" y="6963"/>
                    <a:pt x="556" y="6963"/>
                    <a:pt x="556" y="6963"/>
                  </a:cubicBezTo>
                  <a:cubicBezTo>
                    <a:pt x="537" y="7021"/>
                    <a:pt x="519" y="7079"/>
                    <a:pt x="501" y="7137"/>
                  </a:cubicBezTo>
                  <a:close/>
                  <a:moveTo>
                    <a:pt x="19459" y="6798"/>
                  </a:moveTo>
                  <a:cubicBezTo>
                    <a:pt x="19439" y="6740"/>
                    <a:pt x="19418" y="6683"/>
                    <a:pt x="19397" y="6625"/>
                  </a:cubicBezTo>
                  <a:cubicBezTo>
                    <a:pt x="19466" y="6600"/>
                    <a:pt x="19466" y="6600"/>
                    <a:pt x="19466" y="6600"/>
                  </a:cubicBezTo>
                  <a:cubicBezTo>
                    <a:pt x="19487" y="6658"/>
                    <a:pt x="19508" y="6716"/>
                    <a:pt x="19528" y="6774"/>
                  </a:cubicBezTo>
                  <a:lnTo>
                    <a:pt x="19459" y="6798"/>
                  </a:lnTo>
                  <a:close/>
                  <a:moveTo>
                    <a:pt x="614" y="6789"/>
                  </a:moveTo>
                  <a:cubicBezTo>
                    <a:pt x="545" y="6765"/>
                    <a:pt x="545" y="6765"/>
                    <a:pt x="545" y="6765"/>
                  </a:cubicBezTo>
                  <a:cubicBezTo>
                    <a:pt x="565" y="6707"/>
                    <a:pt x="585" y="6649"/>
                    <a:pt x="606" y="6592"/>
                  </a:cubicBezTo>
                  <a:cubicBezTo>
                    <a:pt x="675" y="6617"/>
                    <a:pt x="675" y="6617"/>
                    <a:pt x="675" y="6617"/>
                  </a:cubicBezTo>
                  <a:cubicBezTo>
                    <a:pt x="654" y="6674"/>
                    <a:pt x="634" y="6732"/>
                    <a:pt x="614" y="6789"/>
                  </a:cubicBezTo>
                  <a:close/>
                  <a:moveTo>
                    <a:pt x="19333" y="6453"/>
                  </a:moveTo>
                  <a:cubicBezTo>
                    <a:pt x="19311" y="6396"/>
                    <a:pt x="19288" y="6339"/>
                    <a:pt x="19265" y="6283"/>
                  </a:cubicBezTo>
                  <a:cubicBezTo>
                    <a:pt x="19333" y="6255"/>
                    <a:pt x="19333" y="6255"/>
                    <a:pt x="19333" y="6255"/>
                  </a:cubicBezTo>
                  <a:cubicBezTo>
                    <a:pt x="19357" y="6312"/>
                    <a:pt x="19379" y="6369"/>
                    <a:pt x="19402" y="6427"/>
                  </a:cubicBezTo>
                  <a:lnTo>
                    <a:pt x="19333" y="6453"/>
                  </a:lnTo>
                  <a:close/>
                  <a:moveTo>
                    <a:pt x="740" y="6446"/>
                  </a:moveTo>
                  <a:cubicBezTo>
                    <a:pt x="671" y="6419"/>
                    <a:pt x="671" y="6419"/>
                    <a:pt x="671" y="6419"/>
                  </a:cubicBezTo>
                  <a:cubicBezTo>
                    <a:pt x="693" y="6362"/>
                    <a:pt x="716" y="6305"/>
                    <a:pt x="739" y="6248"/>
                  </a:cubicBezTo>
                  <a:cubicBezTo>
                    <a:pt x="807" y="6276"/>
                    <a:pt x="807" y="6276"/>
                    <a:pt x="807" y="6276"/>
                  </a:cubicBezTo>
                  <a:cubicBezTo>
                    <a:pt x="784" y="6332"/>
                    <a:pt x="762" y="6389"/>
                    <a:pt x="740" y="6446"/>
                  </a:cubicBezTo>
                  <a:close/>
                  <a:moveTo>
                    <a:pt x="19195" y="6113"/>
                  </a:moveTo>
                  <a:cubicBezTo>
                    <a:pt x="19171" y="6057"/>
                    <a:pt x="19146" y="6001"/>
                    <a:pt x="19121" y="5945"/>
                  </a:cubicBezTo>
                  <a:cubicBezTo>
                    <a:pt x="19188" y="5915"/>
                    <a:pt x="19188" y="5915"/>
                    <a:pt x="19188" y="5915"/>
                  </a:cubicBezTo>
                  <a:cubicBezTo>
                    <a:pt x="19213" y="5971"/>
                    <a:pt x="19238" y="6028"/>
                    <a:pt x="19262" y="6084"/>
                  </a:cubicBezTo>
                  <a:lnTo>
                    <a:pt x="19195" y="6113"/>
                  </a:lnTo>
                  <a:close/>
                  <a:moveTo>
                    <a:pt x="877" y="6107"/>
                  </a:moveTo>
                  <a:cubicBezTo>
                    <a:pt x="810" y="6078"/>
                    <a:pt x="810" y="6078"/>
                    <a:pt x="810" y="6078"/>
                  </a:cubicBezTo>
                  <a:cubicBezTo>
                    <a:pt x="834" y="6022"/>
                    <a:pt x="859" y="5966"/>
                    <a:pt x="884" y="5910"/>
                  </a:cubicBezTo>
                  <a:cubicBezTo>
                    <a:pt x="951" y="5941"/>
                    <a:pt x="951" y="5941"/>
                    <a:pt x="951" y="5941"/>
                  </a:cubicBezTo>
                  <a:cubicBezTo>
                    <a:pt x="926" y="5996"/>
                    <a:pt x="901" y="6052"/>
                    <a:pt x="877" y="6107"/>
                  </a:cubicBezTo>
                  <a:close/>
                  <a:moveTo>
                    <a:pt x="19044" y="5779"/>
                  </a:moveTo>
                  <a:cubicBezTo>
                    <a:pt x="19018" y="5723"/>
                    <a:pt x="18991" y="5668"/>
                    <a:pt x="18964" y="5614"/>
                  </a:cubicBezTo>
                  <a:cubicBezTo>
                    <a:pt x="19030" y="5581"/>
                    <a:pt x="19030" y="5581"/>
                    <a:pt x="19030" y="5581"/>
                  </a:cubicBezTo>
                  <a:cubicBezTo>
                    <a:pt x="19057" y="5636"/>
                    <a:pt x="19084" y="5692"/>
                    <a:pt x="19110" y="5747"/>
                  </a:cubicBezTo>
                  <a:lnTo>
                    <a:pt x="19044" y="5779"/>
                  </a:lnTo>
                  <a:close/>
                  <a:moveTo>
                    <a:pt x="1027" y="5775"/>
                  </a:moveTo>
                  <a:cubicBezTo>
                    <a:pt x="961" y="5744"/>
                    <a:pt x="961" y="5744"/>
                    <a:pt x="961" y="5744"/>
                  </a:cubicBezTo>
                  <a:cubicBezTo>
                    <a:pt x="987" y="5688"/>
                    <a:pt x="1014" y="5633"/>
                    <a:pt x="1041" y="5578"/>
                  </a:cubicBezTo>
                  <a:cubicBezTo>
                    <a:pt x="1107" y="5611"/>
                    <a:pt x="1107" y="5611"/>
                    <a:pt x="1107" y="5611"/>
                  </a:cubicBezTo>
                  <a:cubicBezTo>
                    <a:pt x="1080" y="5665"/>
                    <a:pt x="1053" y="5720"/>
                    <a:pt x="1027" y="5775"/>
                  </a:cubicBezTo>
                  <a:close/>
                  <a:moveTo>
                    <a:pt x="18881" y="5450"/>
                  </a:moveTo>
                  <a:cubicBezTo>
                    <a:pt x="18853" y="5396"/>
                    <a:pt x="18824" y="5342"/>
                    <a:pt x="18795" y="5288"/>
                  </a:cubicBezTo>
                  <a:cubicBezTo>
                    <a:pt x="18860" y="5253"/>
                    <a:pt x="18860" y="5253"/>
                    <a:pt x="18860" y="5253"/>
                  </a:cubicBezTo>
                  <a:cubicBezTo>
                    <a:pt x="18889" y="5307"/>
                    <a:pt x="18918" y="5362"/>
                    <a:pt x="18946" y="5416"/>
                  </a:cubicBezTo>
                  <a:lnTo>
                    <a:pt x="18881" y="5450"/>
                  </a:lnTo>
                  <a:close/>
                  <a:moveTo>
                    <a:pt x="1190" y="5448"/>
                  </a:moveTo>
                  <a:cubicBezTo>
                    <a:pt x="1124" y="5415"/>
                    <a:pt x="1124" y="5415"/>
                    <a:pt x="1124" y="5415"/>
                  </a:cubicBezTo>
                  <a:cubicBezTo>
                    <a:pt x="1153" y="5360"/>
                    <a:pt x="1181" y="5306"/>
                    <a:pt x="1211" y="5252"/>
                  </a:cubicBezTo>
                  <a:cubicBezTo>
                    <a:pt x="1275" y="5287"/>
                    <a:pt x="1275" y="5287"/>
                    <a:pt x="1275" y="5287"/>
                  </a:cubicBezTo>
                  <a:cubicBezTo>
                    <a:pt x="1246" y="5341"/>
                    <a:pt x="1218" y="5394"/>
                    <a:pt x="1190" y="5448"/>
                  </a:cubicBezTo>
                  <a:close/>
                  <a:moveTo>
                    <a:pt x="18706" y="5128"/>
                  </a:moveTo>
                  <a:cubicBezTo>
                    <a:pt x="18676" y="5075"/>
                    <a:pt x="18645" y="5022"/>
                    <a:pt x="18614" y="4969"/>
                  </a:cubicBezTo>
                  <a:cubicBezTo>
                    <a:pt x="18677" y="4932"/>
                    <a:pt x="18677" y="4932"/>
                    <a:pt x="18677" y="4932"/>
                  </a:cubicBezTo>
                  <a:cubicBezTo>
                    <a:pt x="18709" y="4985"/>
                    <a:pt x="18740" y="5038"/>
                    <a:pt x="18770" y="5092"/>
                  </a:cubicBezTo>
                  <a:lnTo>
                    <a:pt x="18706" y="5128"/>
                  </a:lnTo>
                  <a:close/>
                  <a:moveTo>
                    <a:pt x="1364" y="5128"/>
                  </a:moveTo>
                  <a:cubicBezTo>
                    <a:pt x="1300" y="5092"/>
                    <a:pt x="1300" y="5092"/>
                    <a:pt x="1300" y="5092"/>
                  </a:cubicBezTo>
                  <a:cubicBezTo>
                    <a:pt x="1330" y="5038"/>
                    <a:pt x="1361" y="4985"/>
                    <a:pt x="1392" y="4932"/>
                  </a:cubicBezTo>
                  <a:cubicBezTo>
                    <a:pt x="1455" y="4970"/>
                    <a:pt x="1455" y="4970"/>
                    <a:pt x="1455" y="4970"/>
                  </a:cubicBezTo>
                  <a:cubicBezTo>
                    <a:pt x="1424" y="5022"/>
                    <a:pt x="1394" y="5075"/>
                    <a:pt x="1364" y="5128"/>
                  </a:cubicBezTo>
                  <a:close/>
                  <a:moveTo>
                    <a:pt x="1550" y="4814"/>
                  </a:moveTo>
                  <a:cubicBezTo>
                    <a:pt x="1487" y="4775"/>
                    <a:pt x="1487" y="4775"/>
                    <a:pt x="1487" y="4775"/>
                  </a:cubicBezTo>
                  <a:cubicBezTo>
                    <a:pt x="1519" y="4723"/>
                    <a:pt x="1552" y="4671"/>
                    <a:pt x="1585" y="4619"/>
                  </a:cubicBezTo>
                  <a:cubicBezTo>
                    <a:pt x="1647" y="4659"/>
                    <a:pt x="1647" y="4659"/>
                    <a:pt x="1647" y="4659"/>
                  </a:cubicBezTo>
                  <a:cubicBezTo>
                    <a:pt x="1614" y="4710"/>
                    <a:pt x="1582" y="4762"/>
                    <a:pt x="1550" y="4814"/>
                  </a:cubicBezTo>
                  <a:close/>
                  <a:moveTo>
                    <a:pt x="18519" y="4813"/>
                  </a:moveTo>
                  <a:cubicBezTo>
                    <a:pt x="18487" y="4761"/>
                    <a:pt x="18455" y="4709"/>
                    <a:pt x="18422" y="4657"/>
                  </a:cubicBezTo>
                  <a:cubicBezTo>
                    <a:pt x="18484" y="4618"/>
                    <a:pt x="18484" y="4618"/>
                    <a:pt x="18484" y="4618"/>
                  </a:cubicBezTo>
                  <a:cubicBezTo>
                    <a:pt x="18517" y="4670"/>
                    <a:pt x="18550" y="4722"/>
                    <a:pt x="18582" y="4774"/>
                  </a:cubicBezTo>
                  <a:lnTo>
                    <a:pt x="18519" y="4813"/>
                  </a:lnTo>
                  <a:close/>
                  <a:moveTo>
                    <a:pt x="1747" y="4506"/>
                  </a:moveTo>
                  <a:cubicBezTo>
                    <a:pt x="1686" y="4465"/>
                    <a:pt x="1686" y="4465"/>
                    <a:pt x="1686" y="4465"/>
                  </a:cubicBezTo>
                  <a:cubicBezTo>
                    <a:pt x="1720" y="4414"/>
                    <a:pt x="1754" y="4364"/>
                    <a:pt x="1789" y="4313"/>
                  </a:cubicBezTo>
                  <a:cubicBezTo>
                    <a:pt x="1850" y="4355"/>
                    <a:pt x="1850" y="4355"/>
                    <a:pt x="1850" y="4355"/>
                  </a:cubicBezTo>
                  <a:cubicBezTo>
                    <a:pt x="1815" y="4405"/>
                    <a:pt x="1781" y="4456"/>
                    <a:pt x="1747" y="4506"/>
                  </a:cubicBezTo>
                  <a:close/>
                  <a:moveTo>
                    <a:pt x="18321" y="4504"/>
                  </a:moveTo>
                  <a:cubicBezTo>
                    <a:pt x="18288" y="4453"/>
                    <a:pt x="18253" y="4403"/>
                    <a:pt x="18218" y="4353"/>
                  </a:cubicBezTo>
                  <a:cubicBezTo>
                    <a:pt x="18279" y="4311"/>
                    <a:pt x="18279" y="4311"/>
                    <a:pt x="18279" y="4311"/>
                  </a:cubicBezTo>
                  <a:cubicBezTo>
                    <a:pt x="18314" y="4361"/>
                    <a:pt x="18348" y="4412"/>
                    <a:pt x="18383" y="4463"/>
                  </a:cubicBezTo>
                  <a:lnTo>
                    <a:pt x="18321" y="4504"/>
                  </a:lnTo>
                  <a:close/>
                  <a:moveTo>
                    <a:pt x="1955" y="4206"/>
                  </a:moveTo>
                  <a:cubicBezTo>
                    <a:pt x="1896" y="4163"/>
                    <a:pt x="1896" y="4163"/>
                    <a:pt x="1896" y="4163"/>
                  </a:cubicBezTo>
                  <a:cubicBezTo>
                    <a:pt x="1932" y="4114"/>
                    <a:pt x="1968" y="4064"/>
                    <a:pt x="2005" y="4015"/>
                  </a:cubicBezTo>
                  <a:cubicBezTo>
                    <a:pt x="2064" y="4059"/>
                    <a:pt x="2064" y="4059"/>
                    <a:pt x="2064" y="4059"/>
                  </a:cubicBezTo>
                  <a:cubicBezTo>
                    <a:pt x="2027" y="4108"/>
                    <a:pt x="1991" y="4157"/>
                    <a:pt x="1955" y="4206"/>
                  </a:cubicBezTo>
                  <a:close/>
                  <a:moveTo>
                    <a:pt x="18112" y="4204"/>
                  </a:moveTo>
                  <a:cubicBezTo>
                    <a:pt x="18077" y="4154"/>
                    <a:pt x="18040" y="4105"/>
                    <a:pt x="18004" y="4056"/>
                  </a:cubicBezTo>
                  <a:cubicBezTo>
                    <a:pt x="18062" y="4012"/>
                    <a:pt x="18062" y="4012"/>
                    <a:pt x="18062" y="4012"/>
                  </a:cubicBezTo>
                  <a:cubicBezTo>
                    <a:pt x="18099" y="4061"/>
                    <a:pt x="18136" y="4111"/>
                    <a:pt x="18172" y="4160"/>
                  </a:cubicBezTo>
                  <a:lnTo>
                    <a:pt x="18112" y="4204"/>
                  </a:lnTo>
                  <a:close/>
                  <a:moveTo>
                    <a:pt x="2175" y="3914"/>
                  </a:moveTo>
                  <a:cubicBezTo>
                    <a:pt x="2117" y="3869"/>
                    <a:pt x="2117" y="3869"/>
                    <a:pt x="2117" y="3869"/>
                  </a:cubicBezTo>
                  <a:cubicBezTo>
                    <a:pt x="2155" y="3820"/>
                    <a:pt x="2193" y="3772"/>
                    <a:pt x="2231" y="3725"/>
                  </a:cubicBezTo>
                  <a:cubicBezTo>
                    <a:pt x="2288" y="3771"/>
                    <a:pt x="2288" y="3771"/>
                    <a:pt x="2288" y="3771"/>
                  </a:cubicBezTo>
                  <a:cubicBezTo>
                    <a:pt x="2250" y="3818"/>
                    <a:pt x="2212" y="3866"/>
                    <a:pt x="2175" y="3914"/>
                  </a:cubicBezTo>
                  <a:close/>
                  <a:moveTo>
                    <a:pt x="17892" y="3911"/>
                  </a:moveTo>
                  <a:cubicBezTo>
                    <a:pt x="17855" y="3863"/>
                    <a:pt x="17817" y="3815"/>
                    <a:pt x="17778" y="3767"/>
                  </a:cubicBezTo>
                  <a:cubicBezTo>
                    <a:pt x="17835" y="3721"/>
                    <a:pt x="17835" y="3721"/>
                    <a:pt x="17835" y="3721"/>
                  </a:cubicBezTo>
                  <a:cubicBezTo>
                    <a:pt x="17874" y="3769"/>
                    <a:pt x="17912" y="3817"/>
                    <a:pt x="17950" y="3866"/>
                  </a:cubicBezTo>
                  <a:lnTo>
                    <a:pt x="17892" y="3911"/>
                  </a:lnTo>
                  <a:close/>
                  <a:moveTo>
                    <a:pt x="2405" y="3630"/>
                  </a:moveTo>
                  <a:cubicBezTo>
                    <a:pt x="2349" y="3583"/>
                    <a:pt x="2349" y="3583"/>
                    <a:pt x="2349" y="3583"/>
                  </a:cubicBezTo>
                  <a:cubicBezTo>
                    <a:pt x="2388" y="3536"/>
                    <a:pt x="2428" y="3489"/>
                    <a:pt x="2468" y="3443"/>
                  </a:cubicBezTo>
                  <a:cubicBezTo>
                    <a:pt x="2524" y="3491"/>
                    <a:pt x="2524" y="3491"/>
                    <a:pt x="2524" y="3491"/>
                  </a:cubicBezTo>
                  <a:cubicBezTo>
                    <a:pt x="2484" y="3537"/>
                    <a:pt x="2444" y="3583"/>
                    <a:pt x="2405" y="3630"/>
                  </a:cubicBezTo>
                  <a:close/>
                  <a:moveTo>
                    <a:pt x="17662" y="3626"/>
                  </a:moveTo>
                  <a:cubicBezTo>
                    <a:pt x="17623" y="3580"/>
                    <a:pt x="17583" y="3533"/>
                    <a:pt x="17543" y="3487"/>
                  </a:cubicBezTo>
                  <a:cubicBezTo>
                    <a:pt x="17598" y="3439"/>
                    <a:pt x="17598" y="3439"/>
                    <a:pt x="17598" y="3439"/>
                  </a:cubicBezTo>
                  <a:cubicBezTo>
                    <a:pt x="17639" y="3485"/>
                    <a:pt x="17679" y="3532"/>
                    <a:pt x="17718" y="3579"/>
                  </a:cubicBezTo>
                  <a:lnTo>
                    <a:pt x="17662" y="3626"/>
                  </a:lnTo>
                  <a:close/>
                  <a:moveTo>
                    <a:pt x="2645" y="3354"/>
                  </a:moveTo>
                  <a:cubicBezTo>
                    <a:pt x="2591" y="3305"/>
                    <a:pt x="2591" y="3305"/>
                    <a:pt x="2591" y="3305"/>
                  </a:cubicBezTo>
                  <a:cubicBezTo>
                    <a:pt x="2632" y="3259"/>
                    <a:pt x="2673" y="3214"/>
                    <a:pt x="2715" y="3170"/>
                  </a:cubicBezTo>
                  <a:cubicBezTo>
                    <a:pt x="2769" y="3220"/>
                    <a:pt x="2769" y="3220"/>
                    <a:pt x="2769" y="3220"/>
                  </a:cubicBezTo>
                  <a:cubicBezTo>
                    <a:pt x="2727" y="3264"/>
                    <a:pt x="2686" y="3309"/>
                    <a:pt x="2645" y="3354"/>
                  </a:cubicBezTo>
                  <a:close/>
                  <a:moveTo>
                    <a:pt x="17421" y="3351"/>
                  </a:moveTo>
                  <a:cubicBezTo>
                    <a:pt x="17380" y="3305"/>
                    <a:pt x="17339" y="3260"/>
                    <a:pt x="17297" y="3216"/>
                  </a:cubicBezTo>
                  <a:cubicBezTo>
                    <a:pt x="17351" y="3166"/>
                    <a:pt x="17351" y="3166"/>
                    <a:pt x="17351" y="3166"/>
                  </a:cubicBezTo>
                  <a:cubicBezTo>
                    <a:pt x="17393" y="3211"/>
                    <a:pt x="17434" y="3256"/>
                    <a:pt x="17476" y="3301"/>
                  </a:cubicBezTo>
                  <a:lnTo>
                    <a:pt x="17421" y="3351"/>
                  </a:lnTo>
                  <a:close/>
                  <a:moveTo>
                    <a:pt x="2895" y="3088"/>
                  </a:moveTo>
                  <a:cubicBezTo>
                    <a:pt x="2843" y="3036"/>
                    <a:pt x="2843" y="3036"/>
                    <a:pt x="2843" y="3036"/>
                  </a:cubicBezTo>
                  <a:cubicBezTo>
                    <a:pt x="2885" y="2992"/>
                    <a:pt x="2929" y="2949"/>
                    <a:pt x="2972" y="2905"/>
                  </a:cubicBezTo>
                  <a:cubicBezTo>
                    <a:pt x="3024" y="2958"/>
                    <a:pt x="3024" y="2958"/>
                    <a:pt x="3024" y="2958"/>
                  </a:cubicBezTo>
                  <a:cubicBezTo>
                    <a:pt x="2981" y="3001"/>
                    <a:pt x="2938" y="3044"/>
                    <a:pt x="2895" y="3088"/>
                  </a:cubicBezTo>
                  <a:close/>
                  <a:moveTo>
                    <a:pt x="17171" y="3084"/>
                  </a:moveTo>
                  <a:cubicBezTo>
                    <a:pt x="17128" y="3040"/>
                    <a:pt x="17085" y="2997"/>
                    <a:pt x="17042" y="2954"/>
                  </a:cubicBezTo>
                  <a:cubicBezTo>
                    <a:pt x="17094" y="2902"/>
                    <a:pt x="17094" y="2902"/>
                    <a:pt x="17094" y="2902"/>
                  </a:cubicBezTo>
                  <a:cubicBezTo>
                    <a:pt x="17137" y="2945"/>
                    <a:pt x="17181" y="2989"/>
                    <a:pt x="17223" y="3033"/>
                  </a:cubicBezTo>
                  <a:lnTo>
                    <a:pt x="17171" y="3084"/>
                  </a:lnTo>
                  <a:close/>
                  <a:moveTo>
                    <a:pt x="3155" y="2830"/>
                  </a:moveTo>
                  <a:cubicBezTo>
                    <a:pt x="3104" y="2777"/>
                    <a:pt x="3104" y="2777"/>
                    <a:pt x="3104" y="2777"/>
                  </a:cubicBezTo>
                  <a:cubicBezTo>
                    <a:pt x="3149" y="2735"/>
                    <a:pt x="3194" y="2692"/>
                    <a:pt x="3239" y="2651"/>
                  </a:cubicBezTo>
                  <a:cubicBezTo>
                    <a:pt x="3289" y="2705"/>
                    <a:pt x="3289" y="2705"/>
                    <a:pt x="3289" y="2705"/>
                  </a:cubicBezTo>
                  <a:cubicBezTo>
                    <a:pt x="3244" y="2746"/>
                    <a:pt x="3199" y="2788"/>
                    <a:pt x="3155" y="2830"/>
                  </a:cubicBezTo>
                  <a:close/>
                  <a:moveTo>
                    <a:pt x="16911" y="2826"/>
                  </a:moveTo>
                  <a:cubicBezTo>
                    <a:pt x="16867" y="2784"/>
                    <a:pt x="16822" y="2743"/>
                    <a:pt x="16777" y="2701"/>
                  </a:cubicBezTo>
                  <a:cubicBezTo>
                    <a:pt x="16827" y="2647"/>
                    <a:pt x="16827" y="2647"/>
                    <a:pt x="16827" y="2647"/>
                  </a:cubicBezTo>
                  <a:cubicBezTo>
                    <a:pt x="16872" y="2689"/>
                    <a:pt x="16917" y="2731"/>
                    <a:pt x="16961" y="2773"/>
                  </a:cubicBezTo>
                  <a:lnTo>
                    <a:pt x="16911" y="2826"/>
                  </a:lnTo>
                  <a:close/>
                  <a:moveTo>
                    <a:pt x="3424" y="2582"/>
                  </a:moveTo>
                  <a:cubicBezTo>
                    <a:pt x="3376" y="2527"/>
                    <a:pt x="3376" y="2527"/>
                    <a:pt x="3376" y="2527"/>
                  </a:cubicBezTo>
                  <a:cubicBezTo>
                    <a:pt x="3421" y="2486"/>
                    <a:pt x="3468" y="2446"/>
                    <a:pt x="3515" y="2406"/>
                  </a:cubicBezTo>
                  <a:cubicBezTo>
                    <a:pt x="3562" y="2462"/>
                    <a:pt x="3562" y="2462"/>
                    <a:pt x="3562" y="2462"/>
                  </a:cubicBezTo>
                  <a:cubicBezTo>
                    <a:pt x="3516" y="2502"/>
                    <a:pt x="3470" y="2542"/>
                    <a:pt x="3424" y="2582"/>
                  </a:cubicBezTo>
                  <a:close/>
                  <a:moveTo>
                    <a:pt x="16642" y="2579"/>
                  </a:moveTo>
                  <a:cubicBezTo>
                    <a:pt x="16596" y="2538"/>
                    <a:pt x="16550" y="2498"/>
                    <a:pt x="16504" y="2459"/>
                  </a:cubicBezTo>
                  <a:cubicBezTo>
                    <a:pt x="16551" y="2403"/>
                    <a:pt x="16551" y="2403"/>
                    <a:pt x="16551" y="2403"/>
                  </a:cubicBezTo>
                  <a:cubicBezTo>
                    <a:pt x="16598" y="2443"/>
                    <a:pt x="16644" y="2483"/>
                    <a:pt x="16690" y="2524"/>
                  </a:cubicBezTo>
                  <a:lnTo>
                    <a:pt x="16642" y="2579"/>
                  </a:lnTo>
                  <a:close/>
                  <a:moveTo>
                    <a:pt x="3702" y="2344"/>
                  </a:moveTo>
                  <a:cubicBezTo>
                    <a:pt x="3656" y="2288"/>
                    <a:pt x="3656" y="2288"/>
                    <a:pt x="3656" y="2288"/>
                  </a:cubicBezTo>
                  <a:cubicBezTo>
                    <a:pt x="3703" y="2248"/>
                    <a:pt x="3751" y="2210"/>
                    <a:pt x="3799" y="2172"/>
                  </a:cubicBezTo>
                  <a:cubicBezTo>
                    <a:pt x="3845" y="2229"/>
                    <a:pt x="3845" y="2229"/>
                    <a:pt x="3845" y="2229"/>
                  </a:cubicBezTo>
                  <a:cubicBezTo>
                    <a:pt x="3797" y="2267"/>
                    <a:pt x="3750" y="2305"/>
                    <a:pt x="3702" y="2344"/>
                  </a:cubicBezTo>
                  <a:close/>
                  <a:moveTo>
                    <a:pt x="16364" y="2341"/>
                  </a:moveTo>
                  <a:cubicBezTo>
                    <a:pt x="16317" y="2303"/>
                    <a:pt x="16269" y="2264"/>
                    <a:pt x="16222" y="2226"/>
                  </a:cubicBezTo>
                  <a:cubicBezTo>
                    <a:pt x="16267" y="2169"/>
                    <a:pt x="16267" y="2169"/>
                    <a:pt x="16267" y="2169"/>
                  </a:cubicBezTo>
                  <a:cubicBezTo>
                    <a:pt x="16315" y="2207"/>
                    <a:pt x="16363" y="2246"/>
                    <a:pt x="16410" y="2285"/>
                  </a:cubicBezTo>
                  <a:lnTo>
                    <a:pt x="16364" y="2341"/>
                  </a:lnTo>
                  <a:close/>
                  <a:moveTo>
                    <a:pt x="3989" y="2116"/>
                  </a:moveTo>
                  <a:cubicBezTo>
                    <a:pt x="3944" y="2058"/>
                    <a:pt x="3944" y="2058"/>
                    <a:pt x="3944" y="2058"/>
                  </a:cubicBezTo>
                  <a:cubicBezTo>
                    <a:pt x="3993" y="2021"/>
                    <a:pt x="4043" y="1984"/>
                    <a:pt x="4092" y="1947"/>
                  </a:cubicBezTo>
                  <a:cubicBezTo>
                    <a:pt x="4136" y="2007"/>
                    <a:pt x="4136" y="2007"/>
                    <a:pt x="4136" y="2007"/>
                  </a:cubicBezTo>
                  <a:cubicBezTo>
                    <a:pt x="4086" y="2043"/>
                    <a:pt x="4038" y="2079"/>
                    <a:pt x="3989" y="2116"/>
                  </a:cubicBezTo>
                  <a:close/>
                  <a:moveTo>
                    <a:pt x="16077" y="2114"/>
                  </a:moveTo>
                  <a:cubicBezTo>
                    <a:pt x="16029" y="2077"/>
                    <a:pt x="15980" y="2041"/>
                    <a:pt x="15931" y="2004"/>
                  </a:cubicBezTo>
                  <a:cubicBezTo>
                    <a:pt x="15975" y="1945"/>
                    <a:pt x="15975" y="1945"/>
                    <a:pt x="15975" y="1945"/>
                  </a:cubicBezTo>
                  <a:cubicBezTo>
                    <a:pt x="16024" y="1982"/>
                    <a:pt x="16073" y="2018"/>
                    <a:pt x="16122" y="2056"/>
                  </a:cubicBezTo>
                  <a:lnTo>
                    <a:pt x="16077" y="2114"/>
                  </a:lnTo>
                  <a:close/>
                  <a:moveTo>
                    <a:pt x="4284" y="1899"/>
                  </a:moveTo>
                  <a:cubicBezTo>
                    <a:pt x="4242" y="1839"/>
                    <a:pt x="4242" y="1839"/>
                    <a:pt x="4242" y="1839"/>
                  </a:cubicBezTo>
                  <a:cubicBezTo>
                    <a:pt x="4292" y="1804"/>
                    <a:pt x="4342" y="1769"/>
                    <a:pt x="4393" y="1734"/>
                  </a:cubicBezTo>
                  <a:cubicBezTo>
                    <a:pt x="4435" y="1795"/>
                    <a:pt x="4435" y="1795"/>
                    <a:pt x="4435" y="1795"/>
                  </a:cubicBezTo>
                  <a:cubicBezTo>
                    <a:pt x="4384" y="1829"/>
                    <a:pt x="4334" y="1864"/>
                    <a:pt x="4284" y="1899"/>
                  </a:cubicBezTo>
                  <a:close/>
                  <a:moveTo>
                    <a:pt x="15783" y="1898"/>
                  </a:moveTo>
                  <a:cubicBezTo>
                    <a:pt x="15733" y="1862"/>
                    <a:pt x="15683" y="1828"/>
                    <a:pt x="15633" y="1793"/>
                  </a:cubicBezTo>
                  <a:cubicBezTo>
                    <a:pt x="15674" y="1733"/>
                    <a:pt x="15674" y="1733"/>
                    <a:pt x="15674" y="1733"/>
                  </a:cubicBezTo>
                  <a:cubicBezTo>
                    <a:pt x="15725" y="1767"/>
                    <a:pt x="15775" y="1802"/>
                    <a:pt x="15825" y="1838"/>
                  </a:cubicBezTo>
                  <a:lnTo>
                    <a:pt x="15783" y="1898"/>
                  </a:lnTo>
                  <a:close/>
                  <a:moveTo>
                    <a:pt x="4587" y="1693"/>
                  </a:moveTo>
                  <a:cubicBezTo>
                    <a:pt x="4547" y="1632"/>
                    <a:pt x="4547" y="1632"/>
                    <a:pt x="4547" y="1632"/>
                  </a:cubicBezTo>
                  <a:cubicBezTo>
                    <a:pt x="4598" y="1598"/>
                    <a:pt x="4650" y="1565"/>
                    <a:pt x="4702" y="1532"/>
                  </a:cubicBezTo>
                  <a:cubicBezTo>
                    <a:pt x="4741" y="1594"/>
                    <a:pt x="4741" y="1594"/>
                    <a:pt x="4741" y="1594"/>
                  </a:cubicBezTo>
                  <a:cubicBezTo>
                    <a:pt x="4689" y="1627"/>
                    <a:pt x="4638" y="1660"/>
                    <a:pt x="4587" y="1693"/>
                  </a:cubicBezTo>
                  <a:close/>
                  <a:moveTo>
                    <a:pt x="15481" y="1692"/>
                  </a:moveTo>
                  <a:cubicBezTo>
                    <a:pt x="15430" y="1659"/>
                    <a:pt x="15379" y="1626"/>
                    <a:pt x="15327" y="1593"/>
                  </a:cubicBezTo>
                  <a:cubicBezTo>
                    <a:pt x="15366" y="1531"/>
                    <a:pt x="15366" y="1531"/>
                    <a:pt x="15366" y="1531"/>
                  </a:cubicBezTo>
                  <a:cubicBezTo>
                    <a:pt x="15418" y="1564"/>
                    <a:pt x="15470" y="1597"/>
                    <a:pt x="15521" y="1631"/>
                  </a:cubicBezTo>
                  <a:lnTo>
                    <a:pt x="15481" y="1692"/>
                  </a:lnTo>
                  <a:close/>
                  <a:moveTo>
                    <a:pt x="4897" y="1498"/>
                  </a:moveTo>
                  <a:cubicBezTo>
                    <a:pt x="4859" y="1435"/>
                    <a:pt x="4859" y="1435"/>
                    <a:pt x="4859" y="1435"/>
                  </a:cubicBezTo>
                  <a:cubicBezTo>
                    <a:pt x="4912" y="1403"/>
                    <a:pt x="4965" y="1372"/>
                    <a:pt x="5018" y="1341"/>
                  </a:cubicBezTo>
                  <a:cubicBezTo>
                    <a:pt x="5055" y="1405"/>
                    <a:pt x="5055" y="1405"/>
                    <a:pt x="5055" y="1405"/>
                  </a:cubicBezTo>
                  <a:cubicBezTo>
                    <a:pt x="5002" y="1436"/>
                    <a:pt x="4949" y="1467"/>
                    <a:pt x="4897" y="1498"/>
                  </a:cubicBezTo>
                  <a:close/>
                  <a:moveTo>
                    <a:pt x="15172" y="1498"/>
                  </a:moveTo>
                  <a:cubicBezTo>
                    <a:pt x="15120" y="1466"/>
                    <a:pt x="15067" y="1435"/>
                    <a:pt x="15015" y="1405"/>
                  </a:cubicBezTo>
                  <a:cubicBezTo>
                    <a:pt x="15052" y="1341"/>
                    <a:pt x="15052" y="1341"/>
                    <a:pt x="15052" y="1341"/>
                  </a:cubicBezTo>
                  <a:cubicBezTo>
                    <a:pt x="15105" y="1372"/>
                    <a:pt x="15157" y="1403"/>
                    <a:pt x="15210" y="1435"/>
                  </a:cubicBezTo>
                  <a:lnTo>
                    <a:pt x="15172" y="1498"/>
                  </a:lnTo>
                  <a:close/>
                  <a:moveTo>
                    <a:pt x="14856" y="1315"/>
                  </a:moveTo>
                  <a:cubicBezTo>
                    <a:pt x="14803" y="1285"/>
                    <a:pt x="14749" y="1257"/>
                    <a:pt x="14696" y="1228"/>
                  </a:cubicBezTo>
                  <a:cubicBezTo>
                    <a:pt x="14730" y="1163"/>
                    <a:pt x="14730" y="1163"/>
                    <a:pt x="14730" y="1163"/>
                  </a:cubicBezTo>
                  <a:cubicBezTo>
                    <a:pt x="14784" y="1192"/>
                    <a:pt x="14838" y="1221"/>
                    <a:pt x="14892" y="1251"/>
                  </a:cubicBezTo>
                  <a:lnTo>
                    <a:pt x="14856" y="1315"/>
                  </a:lnTo>
                  <a:close/>
                  <a:moveTo>
                    <a:pt x="5214" y="1315"/>
                  </a:moveTo>
                  <a:cubicBezTo>
                    <a:pt x="5179" y="1250"/>
                    <a:pt x="5179" y="1250"/>
                    <a:pt x="5179" y="1250"/>
                  </a:cubicBezTo>
                  <a:cubicBezTo>
                    <a:pt x="5233" y="1221"/>
                    <a:pt x="5287" y="1191"/>
                    <a:pt x="5341" y="1162"/>
                  </a:cubicBezTo>
                  <a:cubicBezTo>
                    <a:pt x="5376" y="1227"/>
                    <a:pt x="5376" y="1227"/>
                    <a:pt x="5376" y="1227"/>
                  </a:cubicBezTo>
                  <a:cubicBezTo>
                    <a:pt x="5322" y="1256"/>
                    <a:pt x="5268" y="1285"/>
                    <a:pt x="5214" y="1315"/>
                  </a:cubicBezTo>
                  <a:close/>
                  <a:moveTo>
                    <a:pt x="14534" y="1144"/>
                  </a:moveTo>
                  <a:cubicBezTo>
                    <a:pt x="14479" y="1116"/>
                    <a:pt x="14425" y="1090"/>
                    <a:pt x="14370" y="1063"/>
                  </a:cubicBezTo>
                  <a:cubicBezTo>
                    <a:pt x="14402" y="997"/>
                    <a:pt x="14402" y="997"/>
                    <a:pt x="14402" y="997"/>
                  </a:cubicBezTo>
                  <a:cubicBezTo>
                    <a:pt x="14457" y="1024"/>
                    <a:pt x="14512" y="1051"/>
                    <a:pt x="14567" y="1078"/>
                  </a:cubicBezTo>
                  <a:lnTo>
                    <a:pt x="14534" y="1144"/>
                  </a:lnTo>
                  <a:close/>
                  <a:moveTo>
                    <a:pt x="5538" y="1143"/>
                  </a:moveTo>
                  <a:cubicBezTo>
                    <a:pt x="5505" y="1077"/>
                    <a:pt x="5505" y="1077"/>
                    <a:pt x="5505" y="1077"/>
                  </a:cubicBezTo>
                  <a:cubicBezTo>
                    <a:pt x="5560" y="1050"/>
                    <a:pt x="5615" y="1022"/>
                    <a:pt x="5671" y="995"/>
                  </a:cubicBezTo>
                  <a:cubicBezTo>
                    <a:pt x="5703" y="1061"/>
                    <a:pt x="5703" y="1061"/>
                    <a:pt x="5703" y="1061"/>
                  </a:cubicBezTo>
                  <a:cubicBezTo>
                    <a:pt x="5648" y="1088"/>
                    <a:pt x="5593" y="1115"/>
                    <a:pt x="5538" y="1143"/>
                  </a:cubicBezTo>
                  <a:close/>
                  <a:moveTo>
                    <a:pt x="14205" y="985"/>
                  </a:moveTo>
                  <a:cubicBezTo>
                    <a:pt x="14150" y="960"/>
                    <a:pt x="14095" y="935"/>
                    <a:pt x="14039" y="910"/>
                  </a:cubicBezTo>
                  <a:cubicBezTo>
                    <a:pt x="14069" y="843"/>
                    <a:pt x="14069" y="843"/>
                    <a:pt x="14069" y="843"/>
                  </a:cubicBezTo>
                  <a:cubicBezTo>
                    <a:pt x="14125" y="868"/>
                    <a:pt x="14181" y="893"/>
                    <a:pt x="14236" y="918"/>
                  </a:cubicBezTo>
                  <a:lnTo>
                    <a:pt x="14205" y="985"/>
                  </a:lnTo>
                  <a:close/>
                  <a:moveTo>
                    <a:pt x="5869" y="983"/>
                  </a:moveTo>
                  <a:cubicBezTo>
                    <a:pt x="5838" y="916"/>
                    <a:pt x="5838" y="916"/>
                    <a:pt x="5838" y="916"/>
                  </a:cubicBezTo>
                  <a:cubicBezTo>
                    <a:pt x="5894" y="891"/>
                    <a:pt x="5950" y="865"/>
                    <a:pt x="6006" y="841"/>
                  </a:cubicBezTo>
                  <a:cubicBezTo>
                    <a:pt x="6036" y="908"/>
                    <a:pt x="6036" y="908"/>
                    <a:pt x="6036" y="908"/>
                  </a:cubicBezTo>
                  <a:cubicBezTo>
                    <a:pt x="5980" y="932"/>
                    <a:pt x="5924" y="958"/>
                    <a:pt x="5869" y="983"/>
                  </a:cubicBezTo>
                  <a:close/>
                  <a:moveTo>
                    <a:pt x="13872" y="838"/>
                  </a:moveTo>
                  <a:cubicBezTo>
                    <a:pt x="13816" y="815"/>
                    <a:pt x="13759" y="792"/>
                    <a:pt x="13703" y="770"/>
                  </a:cubicBezTo>
                  <a:cubicBezTo>
                    <a:pt x="13730" y="701"/>
                    <a:pt x="13730" y="701"/>
                    <a:pt x="13730" y="701"/>
                  </a:cubicBezTo>
                  <a:cubicBezTo>
                    <a:pt x="13787" y="724"/>
                    <a:pt x="13843" y="747"/>
                    <a:pt x="13900" y="771"/>
                  </a:cubicBezTo>
                  <a:lnTo>
                    <a:pt x="13872" y="838"/>
                  </a:lnTo>
                  <a:close/>
                  <a:moveTo>
                    <a:pt x="6204" y="836"/>
                  </a:moveTo>
                  <a:cubicBezTo>
                    <a:pt x="6176" y="768"/>
                    <a:pt x="6176" y="768"/>
                    <a:pt x="6176" y="768"/>
                  </a:cubicBezTo>
                  <a:cubicBezTo>
                    <a:pt x="6233" y="744"/>
                    <a:pt x="6290" y="721"/>
                    <a:pt x="6348" y="698"/>
                  </a:cubicBezTo>
                  <a:cubicBezTo>
                    <a:pt x="6375" y="767"/>
                    <a:pt x="6375" y="767"/>
                    <a:pt x="6375" y="767"/>
                  </a:cubicBezTo>
                  <a:cubicBezTo>
                    <a:pt x="6318" y="789"/>
                    <a:pt x="6261" y="812"/>
                    <a:pt x="6204" y="836"/>
                  </a:cubicBezTo>
                  <a:close/>
                  <a:moveTo>
                    <a:pt x="13532" y="704"/>
                  </a:moveTo>
                  <a:cubicBezTo>
                    <a:pt x="13475" y="682"/>
                    <a:pt x="13418" y="662"/>
                    <a:pt x="13360" y="641"/>
                  </a:cubicBezTo>
                  <a:cubicBezTo>
                    <a:pt x="13385" y="572"/>
                    <a:pt x="13385" y="572"/>
                    <a:pt x="13385" y="572"/>
                  </a:cubicBezTo>
                  <a:cubicBezTo>
                    <a:pt x="13443" y="592"/>
                    <a:pt x="13500" y="614"/>
                    <a:pt x="13558" y="635"/>
                  </a:cubicBezTo>
                  <a:lnTo>
                    <a:pt x="13532" y="704"/>
                  </a:lnTo>
                  <a:close/>
                  <a:moveTo>
                    <a:pt x="6546" y="701"/>
                  </a:moveTo>
                  <a:cubicBezTo>
                    <a:pt x="6520" y="632"/>
                    <a:pt x="6520" y="632"/>
                    <a:pt x="6520" y="632"/>
                  </a:cubicBezTo>
                  <a:cubicBezTo>
                    <a:pt x="6578" y="610"/>
                    <a:pt x="6636" y="589"/>
                    <a:pt x="6694" y="569"/>
                  </a:cubicBezTo>
                  <a:cubicBezTo>
                    <a:pt x="6718" y="638"/>
                    <a:pt x="6718" y="638"/>
                    <a:pt x="6718" y="638"/>
                  </a:cubicBezTo>
                  <a:cubicBezTo>
                    <a:pt x="6661" y="658"/>
                    <a:pt x="6603" y="679"/>
                    <a:pt x="6546" y="701"/>
                  </a:cubicBezTo>
                  <a:close/>
                  <a:moveTo>
                    <a:pt x="13187" y="582"/>
                  </a:moveTo>
                  <a:cubicBezTo>
                    <a:pt x="13129" y="562"/>
                    <a:pt x="13071" y="544"/>
                    <a:pt x="13013" y="526"/>
                  </a:cubicBezTo>
                  <a:cubicBezTo>
                    <a:pt x="13035" y="455"/>
                    <a:pt x="13035" y="455"/>
                    <a:pt x="13035" y="455"/>
                  </a:cubicBezTo>
                  <a:cubicBezTo>
                    <a:pt x="13094" y="474"/>
                    <a:pt x="13152" y="493"/>
                    <a:pt x="13210" y="512"/>
                  </a:cubicBezTo>
                  <a:lnTo>
                    <a:pt x="13187" y="582"/>
                  </a:lnTo>
                  <a:close/>
                  <a:moveTo>
                    <a:pt x="6892" y="579"/>
                  </a:moveTo>
                  <a:cubicBezTo>
                    <a:pt x="6869" y="509"/>
                    <a:pt x="6869" y="509"/>
                    <a:pt x="6869" y="509"/>
                  </a:cubicBezTo>
                  <a:cubicBezTo>
                    <a:pt x="6927" y="489"/>
                    <a:pt x="6986" y="470"/>
                    <a:pt x="7045" y="452"/>
                  </a:cubicBezTo>
                  <a:cubicBezTo>
                    <a:pt x="7067" y="522"/>
                    <a:pt x="7067" y="522"/>
                    <a:pt x="7067" y="522"/>
                  </a:cubicBezTo>
                  <a:cubicBezTo>
                    <a:pt x="7008" y="540"/>
                    <a:pt x="6950" y="559"/>
                    <a:pt x="6892" y="579"/>
                  </a:cubicBezTo>
                  <a:close/>
                  <a:moveTo>
                    <a:pt x="12838" y="472"/>
                  </a:moveTo>
                  <a:cubicBezTo>
                    <a:pt x="12780" y="455"/>
                    <a:pt x="12721" y="439"/>
                    <a:pt x="12662" y="423"/>
                  </a:cubicBezTo>
                  <a:cubicBezTo>
                    <a:pt x="12681" y="352"/>
                    <a:pt x="12681" y="352"/>
                    <a:pt x="12681" y="352"/>
                  </a:cubicBezTo>
                  <a:cubicBezTo>
                    <a:pt x="12741" y="368"/>
                    <a:pt x="12800" y="385"/>
                    <a:pt x="12859" y="402"/>
                  </a:cubicBezTo>
                  <a:lnTo>
                    <a:pt x="12838" y="472"/>
                  </a:lnTo>
                  <a:close/>
                  <a:moveTo>
                    <a:pt x="7242" y="469"/>
                  </a:moveTo>
                  <a:cubicBezTo>
                    <a:pt x="7222" y="399"/>
                    <a:pt x="7222" y="399"/>
                    <a:pt x="7222" y="399"/>
                  </a:cubicBezTo>
                  <a:cubicBezTo>
                    <a:pt x="7280" y="382"/>
                    <a:pt x="7340" y="365"/>
                    <a:pt x="7399" y="349"/>
                  </a:cubicBezTo>
                  <a:cubicBezTo>
                    <a:pt x="7418" y="420"/>
                    <a:pt x="7418" y="420"/>
                    <a:pt x="7418" y="420"/>
                  </a:cubicBezTo>
                  <a:cubicBezTo>
                    <a:pt x="7359" y="436"/>
                    <a:pt x="7301" y="452"/>
                    <a:pt x="7242" y="469"/>
                  </a:cubicBezTo>
                  <a:close/>
                  <a:moveTo>
                    <a:pt x="12485" y="376"/>
                  </a:moveTo>
                  <a:cubicBezTo>
                    <a:pt x="12426" y="361"/>
                    <a:pt x="12367" y="347"/>
                    <a:pt x="12307" y="333"/>
                  </a:cubicBezTo>
                  <a:cubicBezTo>
                    <a:pt x="12324" y="261"/>
                    <a:pt x="12324" y="261"/>
                    <a:pt x="12324" y="261"/>
                  </a:cubicBezTo>
                  <a:cubicBezTo>
                    <a:pt x="12384" y="275"/>
                    <a:pt x="12444" y="290"/>
                    <a:pt x="12503" y="305"/>
                  </a:cubicBezTo>
                  <a:lnTo>
                    <a:pt x="12485" y="376"/>
                  </a:lnTo>
                  <a:close/>
                  <a:moveTo>
                    <a:pt x="7595" y="374"/>
                  </a:moveTo>
                  <a:cubicBezTo>
                    <a:pt x="7577" y="302"/>
                    <a:pt x="7577" y="302"/>
                    <a:pt x="7577" y="302"/>
                  </a:cubicBezTo>
                  <a:cubicBezTo>
                    <a:pt x="7637" y="287"/>
                    <a:pt x="7696" y="273"/>
                    <a:pt x="7756" y="259"/>
                  </a:cubicBezTo>
                  <a:cubicBezTo>
                    <a:pt x="7773" y="331"/>
                    <a:pt x="7773" y="331"/>
                    <a:pt x="7773" y="331"/>
                  </a:cubicBezTo>
                  <a:cubicBezTo>
                    <a:pt x="7713" y="344"/>
                    <a:pt x="7654" y="359"/>
                    <a:pt x="7595" y="374"/>
                  </a:cubicBezTo>
                  <a:close/>
                  <a:moveTo>
                    <a:pt x="12129" y="293"/>
                  </a:moveTo>
                  <a:cubicBezTo>
                    <a:pt x="12069" y="280"/>
                    <a:pt x="12009" y="268"/>
                    <a:pt x="11949" y="256"/>
                  </a:cubicBezTo>
                  <a:cubicBezTo>
                    <a:pt x="11964" y="184"/>
                    <a:pt x="11964" y="184"/>
                    <a:pt x="11964" y="184"/>
                  </a:cubicBezTo>
                  <a:cubicBezTo>
                    <a:pt x="12024" y="196"/>
                    <a:pt x="12084" y="208"/>
                    <a:pt x="12144" y="221"/>
                  </a:cubicBezTo>
                  <a:lnTo>
                    <a:pt x="12129" y="293"/>
                  </a:lnTo>
                  <a:close/>
                  <a:moveTo>
                    <a:pt x="7952" y="291"/>
                  </a:moveTo>
                  <a:cubicBezTo>
                    <a:pt x="7936" y="219"/>
                    <a:pt x="7936" y="219"/>
                    <a:pt x="7936" y="219"/>
                  </a:cubicBezTo>
                  <a:cubicBezTo>
                    <a:pt x="7996" y="206"/>
                    <a:pt x="8057" y="194"/>
                    <a:pt x="8117" y="182"/>
                  </a:cubicBezTo>
                  <a:cubicBezTo>
                    <a:pt x="8131" y="254"/>
                    <a:pt x="8131" y="254"/>
                    <a:pt x="8131" y="254"/>
                  </a:cubicBezTo>
                  <a:cubicBezTo>
                    <a:pt x="8071" y="266"/>
                    <a:pt x="8011" y="278"/>
                    <a:pt x="7952" y="291"/>
                  </a:cubicBezTo>
                  <a:close/>
                  <a:moveTo>
                    <a:pt x="11770" y="223"/>
                  </a:moveTo>
                  <a:cubicBezTo>
                    <a:pt x="11710" y="213"/>
                    <a:pt x="11649" y="203"/>
                    <a:pt x="11589" y="193"/>
                  </a:cubicBezTo>
                  <a:cubicBezTo>
                    <a:pt x="11600" y="121"/>
                    <a:pt x="11600" y="121"/>
                    <a:pt x="11600" y="121"/>
                  </a:cubicBezTo>
                  <a:cubicBezTo>
                    <a:pt x="11661" y="130"/>
                    <a:pt x="11722" y="140"/>
                    <a:pt x="11782" y="151"/>
                  </a:cubicBezTo>
                  <a:lnTo>
                    <a:pt x="11770" y="223"/>
                  </a:lnTo>
                  <a:close/>
                  <a:moveTo>
                    <a:pt x="8311" y="221"/>
                  </a:moveTo>
                  <a:cubicBezTo>
                    <a:pt x="8298" y="149"/>
                    <a:pt x="8298" y="149"/>
                    <a:pt x="8298" y="149"/>
                  </a:cubicBezTo>
                  <a:cubicBezTo>
                    <a:pt x="8359" y="138"/>
                    <a:pt x="8419" y="128"/>
                    <a:pt x="8480" y="119"/>
                  </a:cubicBezTo>
                  <a:cubicBezTo>
                    <a:pt x="8491" y="191"/>
                    <a:pt x="8491" y="191"/>
                    <a:pt x="8491" y="191"/>
                  </a:cubicBezTo>
                  <a:cubicBezTo>
                    <a:pt x="8431" y="201"/>
                    <a:pt x="8371" y="211"/>
                    <a:pt x="8311" y="221"/>
                  </a:cubicBezTo>
                  <a:close/>
                  <a:moveTo>
                    <a:pt x="11408" y="167"/>
                  </a:moveTo>
                  <a:cubicBezTo>
                    <a:pt x="11348" y="158"/>
                    <a:pt x="11287" y="150"/>
                    <a:pt x="11227" y="143"/>
                  </a:cubicBezTo>
                  <a:cubicBezTo>
                    <a:pt x="11235" y="70"/>
                    <a:pt x="11235" y="70"/>
                    <a:pt x="11235" y="70"/>
                  </a:cubicBezTo>
                  <a:cubicBezTo>
                    <a:pt x="11296" y="78"/>
                    <a:pt x="11357" y="85"/>
                    <a:pt x="11418" y="94"/>
                  </a:cubicBezTo>
                  <a:lnTo>
                    <a:pt x="11408" y="167"/>
                  </a:lnTo>
                  <a:close/>
                  <a:moveTo>
                    <a:pt x="8672" y="165"/>
                  </a:moveTo>
                  <a:cubicBezTo>
                    <a:pt x="8662" y="92"/>
                    <a:pt x="8662" y="92"/>
                    <a:pt x="8662" y="92"/>
                  </a:cubicBezTo>
                  <a:cubicBezTo>
                    <a:pt x="8723" y="84"/>
                    <a:pt x="8784" y="76"/>
                    <a:pt x="8845" y="69"/>
                  </a:cubicBezTo>
                  <a:cubicBezTo>
                    <a:pt x="8854" y="142"/>
                    <a:pt x="8854" y="142"/>
                    <a:pt x="8854" y="142"/>
                  </a:cubicBezTo>
                  <a:cubicBezTo>
                    <a:pt x="8793" y="149"/>
                    <a:pt x="8733" y="157"/>
                    <a:pt x="8672" y="165"/>
                  </a:cubicBezTo>
                  <a:close/>
                  <a:moveTo>
                    <a:pt x="11045" y="123"/>
                  </a:moveTo>
                  <a:cubicBezTo>
                    <a:pt x="10984" y="117"/>
                    <a:pt x="10924" y="112"/>
                    <a:pt x="10863" y="106"/>
                  </a:cubicBezTo>
                  <a:cubicBezTo>
                    <a:pt x="10869" y="33"/>
                    <a:pt x="10869" y="33"/>
                    <a:pt x="10869" y="33"/>
                  </a:cubicBezTo>
                  <a:cubicBezTo>
                    <a:pt x="10930" y="38"/>
                    <a:pt x="10991" y="44"/>
                    <a:pt x="11052" y="50"/>
                  </a:cubicBezTo>
                  <a:lnTo>
                    <a:pt x="11045" y="123"/>
                  </a:lnTo>
                  <a:close/>
                  <a:moveTo>
                    <a:pt x="9036" y="122"/>
                  </a:moveTo>
                  <a:cubicBezTo>
                    <a:pt x="9028" y="49"/>
                    <a:pt x="9028" y="49"/>
                    <a:pt x="9028" y="49"/>
                  </a:cubicBezTo>
                  <a:cubicBezTo>
                    <a:pt x="9089" y="43"/>
                    <a:pt x="9151" y="37"/>
                    <a:pt x="9212" y="32"/>
                  </a:cubicBezTo>
                  <a:cubicBezTo>
                    <a:pt x="9218" y="106"/>
                    <a:pt x="9218" y="106"/>
                    <a:pt x="9218" y="106"/>
                  </a:cubicBezTo>
                  <a:cubicBezTo>
                    <a:pt x="9157" y="111"/>
                    <a:pt x="9096" y="116"/>
                    <a:pt x="9036" y="122"/>
                  </a:cubicBezTo>
                  <a:close/>
                  <a:moveTo>
                    <a:pt x="10680" y="93"/>
                  </a:moveTo>
                  <a:cubicBezTo>
                    <a:pt x="10619" y="89"/>
                    <a:pt x="10559" y="86"/>
                    <a:pt x="10497" y="83"/>
                  </a:cubicBezTo>
                  <a:cubicBezTo>
                    <a:pt x="10501" y="10"/>
                    <a:pt x="10501" y="10"/>
                    <a:pt x="10501" y="10"/>
                  </a:cubicBezTo>
                  <a:cubicBezTo>
                    <a:pt x="10562" y="13"/>
                    <a:pt x="10624" y="16"/>
                    <a:pt x="10685" y="20"/>
                  </a:cubicBezTo>
                  <a:lnTo>
                    <a:pt x="10680" y="93"/>
                  </a:lnTo>
                  <a:close/>
                  <a:moveTo>
                    <a:pt x="9400" y="93"/>
                  </a:moveTo>
                  <a:cubicBezTo>
                    <a:pt x="9396" y="19"/>
                    <a:pt x="9396" y="19"/>
                    <a:pt x="9396" y="19"/>
                  </a:cubicBezTo>
                  <a:cubicBezTo>
                    <a:pt x="9457" y="15"/>
                    <a:pt x="9518" y="12"/>
                    <a:pt x="9580" y="9"/>
                  </a:cubicBezTo>
                  <a:cubicBezTo>
                    <a:pt x="9583" y="83"/>
                    <a:pt x="9583" y="83"/>
                    <a:pt x="9583" y="83"/>
                  </a:cubicBezTo>
                  <a:cubicBezTo>
                    <a:pt x="9522" y="85"/>
                    <a:pt x="9461" y="89"/>
                    <a:pt x="9400" y="93"/>
                  </a:cubicBezTo>
                  <a:close/>
                  <a:moveTo>
                    <a:pt x="10315" y="76"/>
                  </a:moveTo>
                  <a:cubicBezTo>
                    <a:pt x="10254" y="75"/>
                    <a:pt x="10193" y="74"/>
                    <a:pt x="10132" y="73"/>
                  </a:cubicBezTo>
                  <a:cubicBezTo>
                    <a:pt x="10133" y="0"/>
                    <a:pt x="10133" y="0"/>
                    <a:pt x="10133" y="0"/>
                  </a:cubicBezTo>
                  <a:cubicBezTo>
                    <a:pt x="10194" y="0"/>
                    <a:pt x="10255" y="1"/>
                    <a:pt x="10317" y="3"/>
                  </a:cubicBezTo>
                  <a:lnTo>
                    <a:pt x="10315" y="76"/>
                  </a:lnTo>
                  <a:close/>
                  <a:moveTo>
                    <a:pt x="9766" y="76"/>
                  </a:moveTo>
                  <a:cubicBezTo>
                    <a:pt x="9764" y="3"/>
                    <a:pt x="9764" y="3"/>
                    <a:pt x="9764" y="3"/>
                  </a:cubicBezTo>
                  <a:cubicBezTo>
                    <a:pt x="9825" y="1"/>
                    <a:pt x="9887" y="0"/>
                    <a:pt x="9948" y="0"/>
                  </a:cubicBezTo>
                  <a:cubicBezTo>
                    <a:pt x="9949" y="73"/>
                    <a:pt x="9949" y="73"/>
                    <a:pt x="9949" y="73"/>
                  </a:cubicBezTo>
                  <a:cubicBezTo>
                    <a:pt x="9888" y="74"/>
                    <a:pt x="9827" y="75"/>
                    <a:pt x="9766" y="76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AE36A7B3-70AA-424F-501E-BC91DCE23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8316" y="4397889"/>
              <a:ext cx="2149475" cy="2147888"/>
            </a:xfrm>
            <a:custGeom>
              <a:avLst/>
              <a:gdLst>
                <a:gd name="T0" fmla="*/ 2992 w 5984"/>
                <a:gd name="T1" fmla="*/ 0 h 5983"/>
                <a:gd name="T2" fmla="*/ 5984 w 5984"/>
                <a:gd name="T3" fmla="*/ 2991 h 5983"/>
                <a:gd name="T4" fmla="*/ 2992 w 5984"/>
                <a:gd name="T5" fmla="*/ 5983 h 5983"/>
                <a:gd name="T6" fmla="*/ 1 w 5984"/>
                <a:gd name="T7" fmla="*/ 2991 h 5983"/>
                <a:gd name="T8" fmla="*/ 2992 w 5984"/>
                <a:gd name="T9" fmla="*/ 0 h 5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84" h="5983">
                  <a:moveTo>
                    <a:pt x="2992" y="0"/>
                  </a:moveTo>
                  <a:cubicBezTo>
                    <a:pt x="4644" y="0"/>
                    <a:pt x="5984" y="1339"/>
                    <a:pt x="5984" y="2991"/>
                  </a:cubicBezTo>
                  <a:cubicBezTo>
                    <a:pt x="5984" y="4644"/>
                    <a:pt x="4644" y="5983"/>
                    <a:pt x="2992" y="5983"/>
                  </a:cubicBezTo>
                  <a:cubicBezTo>
                    <a:pt x="1340" y="5983"/>
                    <a:pt x="0" y="4644"/>
                    <a:pt x="1" y="2991"/>
                  </a:cubicBezTo>
                  <a:cubicBezTo>
                    <a:pt x="1" y="1339"/>
                    <a:pt x="1340" y="0"/>
                    <a:pt x="2992" y="0"/>
                  </a:cubicBez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11" name="Oval 9">
              <a:extLst>
                <a:ext uri="{FF2B5EF4-FFF2-40B4-BE49-F238E27FC236}">
                  <a16:creationId xmlns:a16="http://schemas.microsoft.com/office/drawing/2014/main" id="{58EAF95A-3E0C-C2CA-BF10-A4E3FA6A1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02341" y="3735902"/>
              <a:ext cx="2501900" cy="250190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id="{311F63C2-1285-9FCA-FADD-DCC2CF54C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56179" y="7056952"/>
              <a:ext cx="2762250" cy="2760663"/>
            </a:xfrm>
            <a:prstGeom prst="ellipse">
              <a:avLst/>
            </a:pr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13" name="Oval 11">
              <a:extLst>
                <a:ext uri="{FF2B5EF4-FFF2-40B4-BE49-F238E27FC236}">
                  <a16:creationId xmlns:a16="http://schemas.microsoft.com/office/drawing/2014/main" id="{910E649C-5587-AFE0-6789-C184D3078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9966" y="8022152"/>
              <a:ext cx="3444875" cy="3446463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C940359-9267-7A5F-A35D-325D50359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1964" y="4835087"/>
              <a:ext cx="5000942" cy="5000942"/>
            </a:xfrm>
            <a:custGeom>
              <a:avLst/>
              <a:gdLst>
                <a:gd name="T0" fmla="*/ 6650 w 13300"/>
                <a:gd name="T1" fmla="*/ 1 h 13301"/>
                <a:gd name="T2" fmla="*/ 13300 w 13300"/>
                <a:gd name="T3" fmla="*/ 6651 h 13301"/>
                <a:gd name="T4" fmla="*/ 6650 w 13300"/>
                <a:gd name="T5" fmla="*/ 13301 h 13301"/>
                <a:gd name="T6" fmla="*/ 0 w 13300"/>
                <a:gd name="T7" fmla="*/ 6651 h 13301"/>
                <a:gd name="T8" fmla="*/ 6650 w 13300"/>
                <a:gd name="T9" fmla="*/ 1 h 13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00" h="13301">
                  <a:moveTo>
                    <a:pt x="6650" y="1"/>
                  </a:moveTo>
                  <a:cubicBezTo>
                    <a:pt x="10323" y="1"/>
                    <a:pt x="13300" y="2978"/>
                    <a:pt x="13300" y="6651"/>
                  </a:cubicBezTo>
                  <a:cubicBezTo>
                    <a:pt x="13300" y="10323"/>
                    <a:pt x="10323" y="13301"/>
                    <a:pt x="6650" y="13301"/>
                  </a:cubicBezTo>
                  <a:cubicBezTo>
                    <a:pt x="2977" y="13301"/>
                    <a:pt x="0" y="10323"/>
                    <a:pt x="0" y="6651"/>
                  </a:cubicBezTo>
                  <a:cubicBezTo>
                    <a:pt x="0" y="2978"/>
                    <a:pt x="2977" y="0"/>
                    <a:pt x="6650" y="1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>
                <a:latin typeface="Montserrat SemiBold" panose="00000700000000000000" pitchFamily="50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59D378-F8F9-6197-FA1D-4FE4EB7750B3}"/>
                </a:ext>
              </a:extLst>
            </p:cNvPr>
            <p:cNvSpPr txBox="1"/>
            <p:nvPr/>
          </p:nvSpPr>
          <p:spPr>
            <a:xfrm>
              <a:off x="15159653" y="6818608"/>
              <a:ext cx="4111625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4000" cap="all" spc="100" noProof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Grundlagen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E738E8-6761-BB87-AE5A-9F2AFF5712C3}"/>
                </a:ext>
              </a:extLst>
            </p:cNvPr>
            <p:cNvSpPr txBox="1"/>
            <p:nvPr/>
          </p:nvSpPr>
          <p:spPr>
            <a:xfrm>
              <a:off x="14134128" y="4577217"/>
              <a:ext cx="182269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2400" cap="all" spc="200" noProof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Lizenzen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C1A84E-48C8-240A-8C66-2099222BDCD0}"/>
                </a:ext>
              </a:extLst>
            </p:cNvPr>
            <p:cNvSpPr txBox="1"/>
            <p:nvPr/>
          </p:nvSpPr>
          <p:spPr>
            <a:xfrm>
              <a:off x="18757358" y="5158511"/>
              <a:ext cx="169663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2400" cap="all" spc="200" noProof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Limiten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1441578-0645-ACEE-92A8-4A9371E63C64}"/>
                </a:ext>
              </a:extLst>
            </p:cNvPr>
            <p:cNvSpPr txBox="1"/>
            <p:nvPr/>
          </p:nvSpPr>
          <p:spPr>
            <a:xfrm>
              <a:off x="12899711" y="8067951"/>
              <a:ext cx="2251642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2400" cap="all" spc="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Inte-</a:t>
              </a:r>
              <a:r>
                <a:rPr lang="de-CH" sz="2400" cap="all" spc="200" dirty="0" err="1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grationen</a:t>
              </a:r>
              <a:endParaRPr lang="de-CH" sz="2400" cap="all" spc="200" noProof="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AB1CA9-65F1-7AD9-039B-9249C317D494}"/>
                </a:ext>
              </a:extLst>
            </p:cNvPr>
            <p:cNvSpPr txBox="1"/>
            <p:nvPr/>
          </p:nvSpPr>
          <p:spPr>
            <a:xfrm>
              <a:off x="18036397" y="9706529"/>
              <a:ext cx="284600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CH" sz="2400" cap="all" spc="200" noProof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Voraus-setzungen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92B5DC-4EA3-1F05-82F7-8C069E796D0F}"/>
              </a:ext>
            </a:extLst>
          </p:cNvPr>
          <p:cNvGrpSpPr/>
          <p:nvPr/>
        </p:nvGrpSpPr>
        <p:grpSpPr>
          <a:xfrm>
            <a:off x="3550704" y="3774757"/>
            <a:ext cx="7922159" cy="1324632"/>
            <a:chOff x="3550704" y="3774757"/>
            <a:chExt cx="6003199" cy="132463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9796BE-AF90-7785-F383-39DD0610F926}"/>
                </a:ext>
              </a:extLst>
            </p:cNvPr>
            <p:cNvSpPr txBox="1"/>
            <p:nvPr/>
          </p:nvSpPr>
          <p:spPr>
            <a:xfrm>
              <a:off x="3550704" y="3774757"/>
              <a:ext cx="571943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CH" sz="2800" noProof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Lizenzierung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0BDA0A-A5E8-F2E8-EDB2-D963DF897A84}"/>
                </a:ext>
              </a:extLst>
            </p:cNvPr>
            <p:cNvSpPr txBox="1"/>
            <p:nvPr/>
          </p:nvSpPr>
          <p:spPr>
            <a:xfrm>
              <a:off x="3550704" y="4321163"/>
              <a:ext cx="6003199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Kaufen oder </a:t>
              </a:r>
              <a:r>
                <a:rPr lang="de-CH" sz="22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Mieten möglich, dazu </a:t>
              </a: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jährliche Wartungsgebühr für Support – Die Module können beliebig kombiniert werden</a:t>
              </a:r>
              <a:endParaRPr lang="de-CH" sz="2200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51" name="Oval 50">
            <a:extLst>
              <a:ext uri="{FF2B5EF4-FFF2-40B4-BE49-F238E27FC236}">
                <a16:creationId xmlns:a16="http://schemas.microsoft.com/office/drawing/2014/main" id="{B6840002-1516-981C-A541-CB0818B2EEE5}"/>
              </a:ext>
            </a:extLst>
          </p:cNvPr>
          <p:cNvSpPr/>
          <p:nvPr/>
        </p:nvSpPr>
        <p:spPr>
          <a:xfrm>
            <a:off x="2257122" y="3708413"/>
            <a:ext cx="1022350" cy="10223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99F4A92-A948-C0CA-1FEC-89CDD161E763}"/>
              </a:ext>
            </a:extLst>
          </p:cNvPr>
          <p:cNvGrpSpPr/>
          <p:nvPr/>
        </p:nvGrpSpPr>
        <p:grpSpPr>
          <a:xfrm>
            <a:off x="3550704" y="5787081"/>
            <a:ext cx="8352212" cy="1324632"/>
            <a:chOff x="3550704" y="5787081"/>
            <a:chExt cx="5719437" cy="132463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3DDB294-8E21-8797-C6AF-416C50F6F4B5}"/>
                </a:ext>
              </a:extLst>
            </p:cNvPr>
            <p:cNvSpPr txBox="1"/>
            <p:nvPr/>
          </p:nvSpPr>
          <p:spPr>
            <a:xfrm>
              <a:off x="3550704" y="5787081"/>
              <a:ext cx="571943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CH" sz="2800" noProof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Limitierungen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CB32EE3-AE56-A20E-0759-CD644058F3D2}"/>
                </a:ext>
              </a:extLst>
            </p:cNvPr>
            <p:cNvSpPr txBox="1"/>
            <p:nvPr/>
          </p:nvSpPr>
          <p:spPr>
            <a:xfrm>
              <a:off x="3550704" y="6333487"/>
              <a:ext cx="5719437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Es gelten die üblichen Limitierungen von SharePoint, Teams und Graph als API-Schnittstelle</a:t>
              </a:r>
              <a:endParaRPr lang="de-CH" sz="2200" noProof="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B705359-9127-9AEF-2F8E-D33F990B232D}"/>
              </a:ext>
            </a:extLst>
          </p:cNvPr>
          <p:cNvGrpSpPr/>
          <p:nvPr/>
        </p:nvGrpSpPr>
        <p:grpSpPr>
          <a:xfrm>
            <a:off x="3550704" y="7799405"/>
            <a:ext cx="7547691" cy="1324632"/>
            <a:chOff x="3550704" y="7799405"/>
            <a:chExt cx="5719437" cy="132463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D72FC4D-91C8-C0A8-F9B1-46113712C025}"/>
                </a:ext>
              </a:extLst>
            </p:cNvPr>
            <p:cNvSpPr txBox="1"/>
            <p:nvPr/>
          </p:nvSpPr>
          <p:spPr>
            <a:xfrm>
              <a:off x="3550704" y="7799405"/>
              <a:ext cx="571943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CH" sz="2800" noProof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Voraussetzungen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EADAF41-E323-D610-B4EF-E005E2D7C54E}"/>
                </a:ext>
              </a:extLst>
            </p:cNvPr>
            <p:cNvSpPr txBox="1"/>
            <p:nvPr/>
          </p:nvSpPr>
          <p:spPr>
            <a:xfrm>
              <a:off x="3550704" y="8345811"/>
              <a:ext cx="5719437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M365 Lizenz (E1/E3/Business Premium oder Standard) ist eine zwingende Voraussetzung</a:t>
              </a:r>
              <a:r>
                <a:rPr lang="de-CH" sz="22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für alle Nutzer</a:t>
              </a:r>
              <a:endParaRPr lang="de-CH" sz="2200" noProof="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B0AE5A-A682-AD54-A4AD-14F27123A23E}"/>
              </a:ext>
            </a:extLst>
          </p:cNvPr>
          <p:cNvGrpSpPr/>
          <p:nvPr/>
        </p:nvGrpSpPr>
        <p:grpSpPr>
          <a:xfrm>
            <a:off x="3550704" y="9811728"/>
            <a:ext cx="9205475" cy="1324632"/>
            <a:chOff x="3550704" y="9811728"/>
            <a:chExt cx="5719437" cy="132463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CD45A86-0B56-F96F-ABB7-EA3BB4E93FA8}"/>
                </a:ext>
              </a:extLst>
            </p:cNvPr>
            <p:cNvSpPr txBox="1"/>
            <p:nvPr/>
          </p:nvSpPr>
          <p:spPr>
            <a:xfrm>
              <a:off x="3550704" y="9811728"/>
              <a:ext cx="5719437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CH" sz="2800" noProof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Integrationen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1DF2391-A96F-14F6-78E1-DBC5A7033D34}"/>
                </a:ext>
              </a:extLst>
            </p:cNvPr>
            <p:cNvSpPr txBox="1"/>
            <p:nvPr/>
          </p:nvSpPr>
          <p:spPr>
            <a:xfrm>
              <a:off x="3550704" y="10358134"/>
              <a:ext cx="5719437" cy="7782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Für die Abwicklung der Konvertierungen sowie für zahlreiche KI-Funktionen wird </a:t>
              </a:r>
              <a:r>
                <a:rPr lang="de-CH" sz="2200" noProof="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Encodian</a:t>
              </a: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de-CH" sz="2200" noProof="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Flowr</a:t>
              </a: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Azure OpenAI genutzt, alles im Preis enthalten</a:t>
              </a:r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DA54B4BB-63AA-0946-E7E5-3D59F4107E82}"/>
              </a:ext>
            </a:extLst>
          </p:cNvPr>
          <p:cNvSpPr/>
          <p:nvPr/>
        </p:nvSpPr>
        <p:spPr>
          <a:xfrm>
            <a:off x="2257122" y="5720737"/>
            <a:ext cx="1022350" cy="10223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2864DBB-D9A5-B333-33DC-D05C0CDBE975}"/>
              </a:ext>
            </a:extLst>
          </p:cNvPr>
          <p:cNvSpPr/>
          <p:nvPr/>
        </p:nvSpPr>
        <p:spPr>
          <a:xfrm>
            <a:off x="2257122" y="9745384"/>
            <a:ext cx="1022350" cy="10223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1C7016F-DDE8-8D3A-4C6E-FB4895F1CBA3}"/>
              </a:ext>
            </a:extLst>
          </p:cNvPr>
          <p:cNvSpPr/>
          <p:nvPr/>
        </p:nvSpPr>
        <p:spPr>
          <a:xfrm>
            <a:off x="2257122" y="7733061"/>
            <a:ext cx="1022350" cy="10223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pic>
        <p:nvPicPr>
          <p:cNvPr id="23" name="Grafik 22" descr="Dollar Silhouette">
            <a:extLst>
              <a:ext uri="{FF2B5EF4-FFF2-40B4-BE49-F238E27FC236}">
                <a16:creationId xmlns:a16="http://schemas.microsoft.com/office/drawing/2014/main" id="{4A08E30A-A634-F67C-67A6-892E7673A5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0719" y="3830120"/>
            <a:ext cx="720000" cy="720000"/>
          </a:xfrm>
          <a:prstGeom prst="rect">
            <a:avLst/>
          </a:prstGeom>
        </p:spPr>
      </p:pic>
      <p:pic>
        <p:nvPicPr>
          <p:cNvPr id="25" name="Grafik 24" descr="Strichliste Silhouette">
            <a:extLst>
              <a:ext uri="{FF2B5EF4-FFF2-40B4-BE49-F238E27FC236}">
                <a16:creationId xmlns:a16="http://schemas.microsoft.com/office/drawing/2014/main" id="{93B83643-BC49-3D15-6B67-CA6E304DFA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4072" y="5857968"/>
            <a:ext cx="720000" cy="720000"/>
          </a:xfrm>
          <a:prstGeom prst="rect">
            <a:avLst/>
          </a:prstGeom>
        </p:spPr>
      </p:pic>
      <p:pic>
        <p:nvPicPr>
          <p:cNvPr id="27" name="Grafik 26" descr="Zahnrad Silhouette">
            <a:extLst>
              <a:ext uri="{FF2B5EF4-FFF2-40B4-BE49-F238E27FC236}">
                <a16:creationId xmlns:a16="http://schemas.microsoft.com/office/drawing/2014/main" id="{8BB5AF8C-53ED-97C7-823D-AA38574A85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8297" y="7870292"/>
            <a:ext cx="720000" cy="720000"/>
          </a:xfrm>
          <a:prstGeom prst="rect">
            <a:avLst/>
          </a:prstGeom>
        </p:spPr>
      </p:pic>
      <p:pic>
        <p:nvPicPr>
          <p:cNvPr id="33" name="Grafik 32" descr="Ausrufezeichen Silhouette">
            <a:extLst>
              <a:ext uri="{FF2B5EF4-FFF2-40B4-BE49-F238E27FC236}">
                <a16:creationId xmlns:a16="http://schemas.microsoft.com/office/drawing/2014/main" id="{2F4A128D-43EC-EB3D-D261-622E737D58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2564" y="989655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4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073F9-68B7-86C9-E4D1-E4E218AC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CBD7-384E-722A-FCC9-F59EAB4CF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 dirty="0"/>
              <a:t>Lust auf mehr?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FFA93-5C4F-A5DC-626C-1337EFEAF6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 noProof="0" dirty="0"/>
              <a:t>POWER IMS</a:t>
            </a:r>
          </a:p>
        </p:txBody>
      </p:sp>
      <p:sp>
        <p:nvSpPr>
          <p:cNvPr id="40" name="TextBox 30">
            <a:extLst>
              <a:ext uri="{FF2B5EF4-FFF2-40B4-BE49-F238E27FC236}">
                <a16:creationId xmlns:a16="http://schemas.microsoft.com/office/drawing/2014/main" id="{1DD372AB-F051-9B17-3321-6A5B551FA741}"/>
              </a:ext>
            </a:extLst>
          </p:cNvPr>
          <p:cNvSpPr txBox="1"/>
          <p:nvPr/>
        </p:nvSpPr>
        <p:spPr>
          <a:xfrm>
            <a:off x="1676400" y="2935086"/>
            <a:ext cx="604309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CH" sz="280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Infos &amp; Demoplattformen</a:t>
            </a:r>
            <a:endParaRPr lang="de-CH" sz="2800" noProof="0" dirty="0">
              <a:solidFill>
                <a:schemeClr val="tx2">
                  <a:lumMod val="65000"/>
                  <a:lumOff val="35000"/>
                </a:schemeClr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43" name="TextBox 31">
            <a:extLst>
              <a:ext uri="{FF2B5EF4-FFF2-40B4-BE49-F238E27FC236}">
                <a16:creationId xmlns:a16="http://schemas.microsoft.com/office/drawing/2014/main" id="{93723D3B-0CCB-AC46-1398-AECC485B0764}"/>
              </a:ext>
            </a:extLst>
          </p:cNvPr>
          <p:cNvSpPr txBox="1"/>
          <p:nvPr/>
        </p:nvSpPr>
        <p:spPr>
          <a:xfrm>
            <a:off x="1676400" y="3461654"/>
            <a:ext cx="7514574" cy="17528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1200"/>
              </a:spcAft>
            </a:pPr>
            <a:r>
              <a:rPr lang="de-CH" sz="2200" noProof="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Laufende Infos, Ankündigungen und Erweiterungen auf: </a:t>
            </a:r>
            <a:r>
              <a:rPr lang="de-CH" sz="22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https://power-ims.com</a:t>
            </a:r>
            <a:r>
              <a:rPr lang="de-CH" sz="22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endParaRPr lang="de-DE" sz="2200" dirty="0">
              <a:solidFill>
                <a:schemeClr val="tx2">
                  <a:lumMod val="65000"/>
                  <a:lumOff val="35000"/>
                </a:schemeClr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>
              <a:lnSpc>
                <a:spcPts val="3200"/>
              </a:lnSpc>
              <a:spcAft>
                <a:spcPts val="1200"/>
              </a:spcAft>
            </a:pPr>
            <a:r>
              <a:rPr lang="de-CH" sz="22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Laufend bieten wir Webinar und Online Summits zu div. Modulen rund um Power IMS an</a:t>
            </a:r>
          </a:p>
        </p:txBody>
      </p:sp>
      <p:pic>
        <p:nvPicPr>
          <p:cNvPr id="4" name="Grafik 3" descr="Vergrösserte Ansicht">
            <a:extLst>
              <a:ext uri="{FF2B5EF4-FFF2-40B4-BE49-F238E27FC236}">
                <a16:creationId xmlns:a16="http://schemas.microsoft.com/office/drawing/2014/main" id="{42F54AC4-0614-64A8-2424-A6794EB9E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4499" y="2935086"/>
            <a:ext cx="12741767" cy="973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7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3DD9D-4019-B4ED-087A-B456CAF7A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0C98C-109B-2216-83E6-6AB44FA0A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noProof="0"/>
              <a:t>Erweiterungsmöglichkeiten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9C2A7-DA7D-5460-E345-09FA64592E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 noProof="0" dirty="0"/>
              <a:t>Power IMS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06B42F-1DEC-379A-9CAE-5F927DC4B933}"/>
              </a:ext>
            </a:extLst>
          </p:cNvPr>
          <p:cNvGrpSpPr/>
          <p:nvPr/>
        </p:nvGrpSpPr>
        <p:grpSpPr>
          <a:xfrm>
            <a:off x="8417719" y="3290888"/>
            <a:ext cx="7548563" cy="9282112"/>
            <a:chOff x="8418513" y="3481388"/>
            <a:chExt cx="7548563" cy="9282112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A970EA0-62BF-A82F-F487-D0479D488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8475" y="4852988"/>
              <a:ext cx="1612900" cy="2508250"/>
            </a:xfrm>
            <a:custGeom>
              <a:avLst/>
              <a:gdLst>
                <a:gd name="T0" fmla="*/ 882 w 1036"/>
                <a:gd name="T1" fmla="*/ 336 h 1612"/>
                <a:gd name="T2" fmla="*/ 831 w 1036"/>
                <a:gd name="T3" fmla="*/ 0 h 1612"/>
                <a:gd name="T4" fmla="*/ 23 w 1036"/>
                <a:gd name="T5" fmla="*/ 1026 h 1612"/>
                <a:gd name="T6" fmla="*/ 95 w 1036"/>
                <a:gd name="T7" fmla="*/ 1409 h 1612"/>
                <a:gd name="T8" fmla="*/ 293 w 1036"/>
                <a:gd name="T9" fmla="*/ 1569 h 1612"/>
                <a:gd name="T10" fmla="*/ 630 w 1036"/>
                <a:gd name="T11" fmla="*/ 445 h 1612"/>
                <a:gd name="T12" fmla="*/ 430 w 1036"/>
                <a:gd name="T13" fmla="*/ 1605 h 1612"/>
                <a:gd name="T14" fmla="*/ 616 w 1036"/>
                <a:gd name="T15" fmla="*/ 1588 h 1612"/>
                <a:gd name="T16" fmla="*/ 949 w 1036"/>
                <a:gd name="T17" fmla="*/ 1220 h 1612"/>
                <a:gd name="T18" fmla="*/ 882 w 1036"/>
                <a:gd name="T19" fmla="*/ 336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6" h="1612">
                  <a:moveTo>
                    <a:pt x="882" y="336"/>
                  </a:moveTo>
                  <a:cubicBezTo>
                    <a:pt x="816" y="122"/>
                    <a:pt x="831" y="0"/>
                    <a:pt x="831" y="0"/>
                  </a:cubicBezTo>
                  <a:cubicBezTo>
                    <a:pt x="463" y="234"/>
                    <a:pt x="80" y="615"/>
                    <a:pt x="23" y="1026"/>
                  </a:cubicBezTo>
                  <a:cubicBezTo>
                    <a:pt x="0" y="1184"/>
                    <a:pt x="37" y="1313"/>
                    <a:pt x="95" y="1409"/>
                  </a:cubicBezTo>
                  <a:cubicBezTo>
                    <a:pt x="136" y="1477"/>
                    <a:pt x="208" y="1533"/>
                    <a:pt x="293" y="1569"/>
                  </a:cubicBezTo>
                  <a:cubicBezTo>
                    <a:pt x="302" y="1413"/>
                    <a:pt x="353" y="981"/>
                    <a:pt x="630" y="445"/>
                  </a:cubicBezTo>
                  <a:cubicBezTo>
                    <a:pt x="630" y="445"/>
                    <a:pt x="427" y="1038"/>
                    <a:pt x="430" y="1605"/>
                  </a:cubicBezTo>
                  <a:cubicBezTo>
                    <a:pt x="492" y="1612"/>
                    <a:pt x="555" y="1609"/>
                    <a:pt x="616" y="1588"/>
                  </a:cubicBezTo>
                  <a:cubicBezTo>
                    <a:pt x="778" y="1532"/>
                    <a:pt x="891" y="1397"/>
                    <a:pt x="949" y="1220"/>
                  </a:cubicBezTo>
                  <a:cubicBezTo>
                    <a:pt x="1036" y="956"/>
                    <a:pt x="983" y="663"/>
                    <a:pt x="882" y="3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02C92D55-CD53-0357-1630-4EB1D5F80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12750" y="6796088"/>
              <a:ext cx="1990725" cy="1727200"/>
            </a:xfrm>
            <a:custGeom>
              <a:avLst/>
              <a:gdLst>
                <a:gd name="T0" fmla="*/ 1140 w 1279"/>
                <a:gd name="T1" fmla="*/ 294 h 1111"/>
                <a:gd name="T2" fmla="*/ 1279 w 1279"/>
                <a:gd name="T3" fmla="*/ 23 h 1111"/>
                <a:gd name="T4" fmla="*/ 153 w 1279"/>
                <a:gd name="T5" fmla="*/ 348 h 1111"/>
                <a:gd name="T6" fmla="*/ 6 w 1279"/>
                <a:gd name="T7" fmla="*/ 665 h 1111"/>
                <a:gd name="T8" fmla="*/ 66 w 1279"/>
                <a:gd name="T9" fmla="*/ 885 h 1111"/>
                <a:gd name="T10" fmla="*/ 900 w 1279"/>
                <a:gd name="T11" fmla="*/ 242 h 1111"/>
                <a:gd name="T12" fmla="*/ 147 w 1279"/>
                <a:gd name="T13" fmla="*/ 983 h 1111"/>
                <a:gd name="T14" fmla="*/ 292 w 1279"/>
                <a:gd name="T15" fmla="*/ 1067 h 1111"/>
                <a:gd name="T16" fmla="*/ 727 w 1279"/>
                <a:gd name="T17" fmla="*/ 973 h 1111"/>
                <a:gd name="T18" fmla="*/ 1140 w 1279"/>
                <a:gd name="T19" fmla="*/ 294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9" h="1111">
                  <a:moveTo>
                    <a:pt x="1140" y="294"/>
                  </a:moveTo>
                  <a:cubicBezTo>
                    <a:pt x="1204" y="104"/>
                    <a:pt x="1279" y="23"/>
                    <a:pt x="1279" y="23"/>
                  </a:cubicBezTo>
                  <a:cubicBezTo>
                    <a:pt x="888" y="0"/>
                    <a:pt x="410" y="78"/>
                    <a:pt x="153" y="348"/>
                  </a:cubicBezTo>
                  <a:cubicBezTo>
                    <a:pt x="55" y="451"/>
                    <a:pt x="13" y="564"/>
                    <a:pt x="6" y="665"/>
                  </a:cubicBezTo>
                  <a:cubicBezTo>
                    <a:pt x="0" y="735"/>
                    <a:pt x="23" y="814"/>
                    <a:pt x="66" y="885"/>
                  </a:cubicBezTo>
                  <a:cubicBezTo>
                    <a:pt x="154" y="776"/>
                    <a:pt x="417" y="487"/>
                    <a:pt x="900" y="242"/>
                  </a:cubicBezTo>
                  <a:cubicBezTo>
                    <a:pt x="900" y="242"/>
                    <a:pt x="441" y="568"/>
                    <a:pt x="147" y="983"/>
                  </a:cubicBezTo>
                  <a:cubicBezTo>
                    <a:pt x="189" y="1020"/>
                    <a:pt x="237" y="1051"/>
                    <a:pt x="292" y="1067"/>
                  </a:cubicBezTo>
                  <a:cubicBezTo>
                    <a:pt x="439" y="1111"/>
                    <a:pt x="592" y="1072"/>
                    <a:pt x="727" y="973"/>
                  </a:cubicBezTo>
                  <a:cubicBezTo>
                    <a:pt x="928" y="826"/>
                    <a:pt x="1043" y="585"/>
                    <a:pt x="1140" y="2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0DEE73E0-6885-BF63-21C6-961351010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41388" y="5273675"/>
              <a:ext cx="1128713" cy="1401763"/>
            </a:xfrm>
            <a:custGeom>
              <a:avLst/>
              <a:gdLst>
                <a:gd name="T0" fmla="*/ 691 w 725"/>
                <a:gd name="T1" fmla="*/ 209 h 901"/>
                <a:gd name="T2" fmla="*/ 725 w 725"/>
                <a:gd name="T3" fmla="*/ 0 h 901"/>
                <a:gd name="T4" fmla="*/ 47 w 725"/>
                <a:gd name="T5" fmla="*/ 452 h 901"/>
                <a:gd name="T6" fmla="*/ 16 w 725"/>
                <a:gd name="T7" fmla="*/ 694 h 901"/>
                <a:gd name="T8" fmla="*/ 102 w 725"/>
                <a:gd name="T9" fmla="*/ 827 h 901"/>
                <a:gd name="T10" fmla="*/ 520 w 725"/>
                <a:gd name="T11" fmla="*/ 225 h 901"/>
                <a:gd name="T12" fmla="*/ 177 w 725"/>
                <a:gd name="T13" fmla="*/ 875 h 901"/>
                <a:gd name="T14" fmla="*/ 291 w 725"/>
                <a:gd name="T15" fmla="*/ 901 h 901"/>
                <a:gd name="T16" fmla="*/ 560 w 725"/>
                <a:gd name="T17" fmla="*/ 746 h 901"/>
                <a:gd name="T18" fmla="*/ 691 w 725"/>
                <a:gd name="T19" fmla="*/ 209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5" h="901">
                  <a:moveTo>
                    <a:pt x="691" y="209"/>
                  </a:moveTo>
                  <a:cubicBezTo>
                    <a:pt x="693" y="69"/>
                    <a:pt x="725" y="0"/>
                    <a:pt x="725" y="0"/>
                  </a:cubicBezTo>
                  <a:cubicBezTo>
                    <a:pt x="461" y="67"/>
                    <a:pt x="160" y="220"/>
                    <a:pt x="47" y="452"/>
                  </a:cubicBezTo>
                  <a:cubicBezTo>
                    <a:pt x="3" y="542"/>
                    <a:pt x="0" y="626"/>
                    <a:pt x="16" y="694"/>
                  </a:cubicBezTo>
                  <a:cubicBezTo>
                    <a:pt x="27" y="742"/>
                    <a:pt x="59" y="789"/>
                    <a:pt x="102" y="827"/>
                  </a:cubicBezTo>
                  <a:cubicBezTo>
                    <a:pt x="138" y="736"/>
                    <a:pt x="252" y="489"/>
                    <a:pt x="520" y="225"/>
                  </a:cubicBezTo>
                  <a:cubicBezTo>
                    <a:pt x="520" y="225"/>
                    <a:pt x="285" y="538"/>
                    <a:pt x="177" y="875"/>
                  </a:cubicBezTo>
                  <a:cubicBezTo>
                    <a:pt x="212" y="891"/>
                    <a:pt x="251" y="901"/>
                    <a:pt x="291" y="901"/>
                  </a:cubicBezTo>
                  <a:cubicBezTo>
                    <a:pt x="398" y="899"/>
                    <a:pt x="491" y="840"/>
                    <a:pt x="560" y="746"/>
                  </a:cubicBezTo>
                  <a:cubicBezTo>
                    <a:pt x="662" y="607"/>
                    <a:pt x="687" y="423"/>
                    <a:pt x="691" y="209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540DE886-CE9F-BDAB-629E-988229F21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8338" y="4040188"/>
              <a:ext cx="1038225" cy="1473200"/>
            </a:xfrm>
            <a:custGeom>
              <a:avLst/>
              <a:gdLst>
                <a:gd name="T0" fmla="*/ 648 w 667"/>
                <a:gd name="T1" fmla="*/ 211 h 947"/>
                <a:gd name="T2" fmla="*/ 660 w 667"/>
                <a:gd name="T3" fmla="*/ 0 h 947"/>
                <a:gd name="T4" fmla="*/ 34 w 667"/>
                <a:gd name="T5" fmla="*/ 523 h 947"/>
                <a:gd name="T6" fmla="*/ 29 w 667"/>
                <a:gd name="T7" fmla="*/ 766 h 947"/>
                <a:gd name="T8" fmla="*/ 129 w 667"/>
                <a:gd name="T9" fmla="*/ 889 h 947"/>
                <a:gd name="T10" fmla="*/ 480 w 667"/>
                <a:gd name="T11" fmla="*/ 246 h 947"/>
                <a:gd name="T12" fmla="*/ 209 w 667"/>
                <a:gd name="T13" fmla="*/ 929 h 947"/>
                <a:gd name="T14" fmla="*/ 324 w 667"/>
                <a:gd name="T15" fmla="*/ 942 h 947"/>
                <a:gd name="T16" fmla="*/ 575 w 667"/>
                <a:gd name="T17" fmla="*/ 760 h 947"/>
                <a:gd name="T18" fmla="*/ 648 w 667"/>
                <a:gd name="T19" fmla="*/ 211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7" h="947">
                  <a:moveTo>
                    <a:pt x="648" y="211"/>
                  </a:moveTo>
                  <a:cubicBezTo>
                    <a:pt x="635" y="72"/>
                    <a:pt x="660" y="0"/>
                    <a:pt x="660" y="0"/>
                  </a:cubicBezTo>
                  <a:cubicBezTo>
                    <a:pt x="404" y="95"/>
                    <a:pt x="122" y="279"/>
                    <a:pt x="34" y="523"/>
                  </a:cubicBezTo>
                  <a:cubicBezTo>
                    <a:pt x="0" y="616"/>
                    <a:pt x="6" y="700"/>
                    <a:pt x="29" y="766"/>
                  </a:cubicBezTo>
                  <a:cubicBezTo>
                    <a:pt x="45" y="813"/>
                    <a:pt x="82" y="857"/>
                    <a:pt x="129" y="889"/>
                  </a:cubicBezTo>
                  <a:cubicBezTo>
                    <a:pt x="155" y="795"/>
                    <a:pt x="241" y="537"/>
                    <a:pt x="480" y="246"/>
                  </a:cubicBezTo>
                  <a:cubicBezTo>
                    <a:pt x="480" y="246"/>
                    <a:pt x="279" y="582"/>
                    <a:pt x="209" y="929"/>
                  </a:cubicBezTo>
                  <a:cubicBezTo>
                    <a:pt x="245" y="941"/>
                    <a:pt x="285" y="947"/>
                    <a:pt x="324" y="942"/>
                  </a:cubicBezTo>
                  <a:cubicBezTo>
                    <a:pt x="431" y="929"/>
                    <a:pt x="517" y="861"/>
                    <a:pt x="575" y="760"/>
                  </a:cubicBezTo>
                  <a:cubicBezTo>
                    <a:pt x="662" y="610"/>
                    <a:pt x="667" y="424"/>
                    <a:pt x="648" y="21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620DC43A-A22D-7D74-432A-6FFFF8A4C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1950" y="8685213"/>
              <a:ext cx="1584325" cy="990600"/>
            </a:xfrm>
            <a:custGeom>
              <a:avLst/>
              <a:gdLst>
                <a:gd name="T0" fmla="*/ 811 w 1018"/>
                <a:gd name="T1" fmla="*/ 515 h 636"/>
                <a:gd name="T2" fmla="*/ 1018 w 1018"/>
                <a:gd name="T3" fmla="*/ 469 h 636"/>
                <a:gd name="T4" fmla="*/ 346 w 1018"/>
                <a:gd name="T5" fmla="*/ 8 h 636"/>
                <a:gd name="T6" fmla="*/ 110 w 1018"/>
                <a:gd name="T7" fmla="*/ 68 h 636"/>
                <a:gd name="T8" fmla="*/ 18 w 1018"/>
                <a:gd name="T9" fmla="*/ 198 h 636"/>
                <a:gd name="T10" fmla="*/ 733 w 1018"/>
                <a:gd name="T11" fmla="*/ 363 h 636"/>
                <a:gd name="T12" fmla="*/ 2 w 1018"/>
                <a:gd name="T13" fmla="*/ 285 h 636"/>
                <a:gd name="T14" fmla="*/ 20 w 1018"/>
                <a:gd name="T15" fmla="*/ 400 h 636"/>
                <a:gd name="T16" fmla="*/ 263 w 1018"/>
                <a:gd name="T17" fmla="*/ 593 h 636"/>
                <a:gd name="T18" fmla="*/ 811 w 1018"/>
                <a:gd name="T19" fmla="*/ 515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8" h="636">
                  <a:moveTo>
                    <a:pt x="811" y="515"/>
                  </a:moveTo>
                  <a:cubicBezTo>
                    <a:pt x="941" y="465"/>
                    <a:pt x="1018" y="469"/>
                    <a:pt x="1018" y="469"/>
                  </a:cubicBezTo>
                  <a:cubicBezTo>
                    <a:pt x="857" y="249"/>
                    <a:pt x="604" y="27"/>
                    <a:pt x="346" y="8"/>
                  </a:cubicBezTo>
                  <a:cubicBezTo>
                    <a:pt x="247" y="0"/>
                    <a:pt x="168" y="28"/>
                    <a:pt x="110" y="68"/>
                  </a:cubicBezTo>
                  <a:cubicBezTo>
                    <a:pt x="70" y="97"/>
                    <a:pt x="37" y="144"/>
                    <a:pt x="18" y="198"/>
                  </a:cubicBezTo>
                  <a:cubicBezTo>
                    <a:pt x="116" y="197"/>
                    <a:pt x="388" y="211"/>
                    <a:pt x="733" y="363"/>
                  </a:cubicBezTo>
                  <a:cubicBezTo>
                    <a:pt x="733" y="363"/>
                    <a:pt x="355" y="260"/>
                    <a:pt x="2" y="285"/>
                  </a:cubicBezTo>
                  <a:cubicBezTo>
                    <a:pt x="0" y="324"/>
                    <a:pt x="5" y="363"/>
                    <a:pt x="20" y="400"/>
                  </a:cubicBezTo>
                  <a:cubicBezTo>
                    <a:pt x="61" y="499"/>
                    <a:pt x="150" y="564"/>
                    <a:pt x="263" y="593"/>
                  </a:cubicBezTo>
                  <a:cubicBezTo>
                    <a:pt x="431" y="636"/>
                    <a:pt x="611" y="591"/>
                    <a:pt x="811" y="515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670DE49E-9044-8190-B187-931723E41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7838" y="8142288"/>
              <a:ext cx="1249363" cy="784225"/>
            </a:xfrm>
            <a:custGeom>
              <a:avLst/>
              <a:gdLst>
                <a:gd name="T0" fmla="*/ 660 w 803"/>
                <a:gd name="T1" fmla="*/ 312 h 504"/>
                <a:gd name="T2" fmla="*/ 803 w 803"/>
                <a:gd name="T3" fmla="*/ 230 h 504"/>
                <a:gd name="T4" fmla="*/ 197 w 803"/>
                <a:gd name="T5" fmla="*/ 47 h 504"/>
                <a:gd name="T6" fmla="*/ 37 w 803"/>
                <a:gd name="T7" fmla="*/ 147 h 504"/>
                <a:gd name="T8" fmla="*/ 0 w 803"/>
                <a:gd name="T9" fmla="*/ 265 h 504"/>
                <a:gd name="T10" fmla="*/ 567 w 803"/>
                <a:gd name="T11" fmla="*/ 218 h 504"/>
                <a:gd name="T12" fmla="*/ 8 w 803"/>
                <a:gd name="T13" fmla="*/ 333 h 504"/>
                <a:gd name="T14" fmla="*/ 49 w 803"/>
                <a:gd name="T15" fmla="*/ 414 h 504"/>
                <a:gd name="T16" fmla="*/ 274 w 803"/>
                <a:gd name="T17" fmla="*/ 499 h 504"/>
                <a:gd name="T18" fmla="*/ 660 w 803"/>
                <a:gd name="T19" fmla="*/ 31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3" h="504">
                  <a:moveTo>
                    <a:pt x="660" y="312"/>
                  </a:moveTo>
                  <a:cubicBezTo>
                    <a:pt x="745" y="245"/>
                    <a:pt x="803" y="230"/>
                    <a:pt x="803" y="230"/>
                  </a:cubicBezTo>
                  <a:cubicBezTo>
                    <a:pt x="632" y="105"/>
                    <a:pt x="392" y="0"/>
                    <a:pt x="197" y="47"/>
                  </a:cubicBezTo>
                  <a:cubicBezTo>
                    <a:pt x="122" y="65"/>
                    <a:pt x="70" y="104"/>
                    <a:pt x="37" y="147"/>
                  </a:cubicBezTo>
                  <a:cubicBezTo>
                    <a:pt x="14" y="178"/>
                    <a:pt x="1" y="220"/>
                    <a:pt x="0" y="265"/>
                  </a:cubicBezTo>
                  <a:cubicBezTo>
                    <a:pt x="72" y="241"/>
                    <a:pt x="276" y="188"/>
                    <a:pt x="567" y="218"/>
                  </a:cubicBezTo>
                  <a:cubicBezTo>
                    <a:pt x="567" y="218"/>
                    <a:pt x="263" y="231"/>
                    <a:pt x="8" y="333"/>
                  </a:cubicBezTo>
                  <a:cubicBezTo>
                    <a:pt x="16" y="362"/>
                    <a:pt x="29" y="390"/>
                    <a:pt x="49" y="414"/>
                  </a:cubicBezTo>
                  <a:cubicBezTo>
                    <a:pt x="102" y="477"/>
                    <a:pt x="183" y="504"/>
                    <a:pt x="274" y="499"/>
                  </a:cubicBezTo>
                  <a:cubicBezTo>
                    <a:pt x="408" y="491"/>
                    <a:pt x="530" y="416"/>
                    <a:pt x="660" y="312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D1DB2CE1-AF5B-8505-6250-909A44AE4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93913" y="5722938"/>
              <a:ext cx="1173163" cy="855663"/>
            </a:xfrm>
            <a:custGeom>
              <a:avLst/>
              <a:gdLst>
                <a:gd name="T0" fmla="*/ 651 w 754"/>
                <a:gd name="T1" fmla="*/ 194 h 550"/>
                <a:gd name="T2" fmla="*/ 754 w 754"/>
                <a:gd name="T3" fmla="*/ 65 h 550"/>
                <a:gd name="T4" fmla="*/ 123 w 754"/>
                <a:gd name="T5" fmla="*/ 115 h 550"/>
                <a:gd name="T6" fmla="*/ 11 w 754"/>
                <a:gd name="T7" fmla="*/ 266 h 550"/>
                <a:gd name="T8" fmla="*/ 18 w 754"/>
                <a:gd name="T9" fmla="*/ 389 h 550"/>
                <a:gd name="T10" fmla="*/ 530 w 754"/>
                <a:gd name="T11" fmla="*/ 140 h 550"/>
                <a:gd name="T12" fmla="*/ 51 w 754"/>
                <a:gd name="T13" fmla="*/ 450 h 550"/>
                <a:gd name="T14" fmla="*/ 118 w 754"/>
                <a:gd name="T15" fmla="*/ 510 h 550"/>
                <a:gd name="T16" fmla="*/ 359 w 754"/>
                <a:gd name="T17" fmla="*/ 508 h 550"/>
                <a:gd name="T18" fmla="*/ 651 w 754"/>
                <a:gd name="T19" fmla="*/ 19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4" h="550">
                  <a:moveTo>
                    <a:pt x="651" y="194"/>
                  </a:moveTo>
                  <a:cubicBezTo>
                    <a:pt x="705" y="100"/>
                    <a:pt x="754" y="65"/>
                    <a:pt x="754" y="65"/>
                  </a:cubicBezTo>
                  <a:cubicBezTo>
                    <a:pt x="550" y="11"/>
                    <a:pt x="288" y="0"/>
                    <a:pt x="123" y="115"/>
                  </a:cubicBezTo>
                  <a:cubicBezTo>
                    <a:pt x="60" y="159"/>
                    <a:pt x="26" y="214"/>
                    <a:pt x="11" y="266"/>
                  </a:cubicBezTo>
                  <a:cubicBezTo>
                    <a:pt x="0" y="303"/>
                    <a:pt x="3" y="347"/>
                    <a:pt x="18" y="389"/>
                  </a:cubicBezTo>
                  <a:cubicBezTo>
                    <a:pt x="77" y="341"/>
                    <a:pt x="248" y="217"/>
                    <a:pt x="530" y="140"/>
                  </a:cubicBezTo>
                  <a:cubicBezTo>
                    <a:pt x="530" y="140"/>
                    <a:pt x="252" y="262"/>
                    <a:pt x="51" y="450"/>
                  </a:cubicBezTo>
                  <a:cubicBezTo>
                    <a:pt x="69" y="474"/>
                    <a:pt x="91" y="495"/>
                    <a:pt x="118" y="510"/>
                  </a:cubicBezTo>
                  <a:cubicBezTo>
                    <a:pt x="191" y="550"/>
                    <a:pt x="276" y="546"/>
                    <a:pt x="359" y="508"/>
                  </a:cubicBezTo>
                  <a:cubicBezTo>
                    <a:pt x="481" y="452"/>
                    <a:pt x="568" y="337"/>
                    <a:pt x="651" y="194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E76678E9-50B9-F516-E055-BEE1EEE11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2950" y="4013200"/>
              <a:ext cx="823913" cy="1125538"/>
            </a:xfrm>
            <a:custGeom>
              <a:avLst/>
              <a:gdLst>
                <a:gd name="T0" fmla="*/ 514 w 530"/>
                <a:gd name="T1" fmla="*/ 164 h 723"/>
                <a:gd name="T2" fmla="*/ 530 w 530"/>
                <a:gd name="T3" fmla="*/ 0 h 723"/>
                <a:gd name="T4" fmla="*/ 29 w 530"/>
                <a:gd name="T5" fmla="*/ 387 h 723"/>
                <a:gd name="T6" fmla="*/ 18 w 530"/>
                <a:gd name="T7" fmla="*/ 576 h 723"/>
                <a:gd name="T8" fmla="*/ 93 w 530"/>
                <a:gd name="T9" fmla="*/ 674 h 723"/>
                <a:gd name="T10" fmla="*/ 383 w 530"/>
                <a:gd name="T11" fmla="*/ 185 h 723"/>
                <a:gd name="T12" fmla="*/ 153 w 530"/>
                <a:gd name="T13" fmla="*/ 707 h 723"/>
                <a:gd name="T14" fmla="*/ 242 w 530"/>
                <a:gd name="T15" fmla="*/ 721 h 723"/>
                <a:gd name="T16" fmla="*/ 442 w 530"/>
                <a:gd name="T17" fmla="*/ 587 h 723"/>
                <a:gd name="T18" fmla="*/ 514 w 530"/>
                <a:gd name="T19" fmla="*/ 164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0" h="723">
                  <a:moveTo>
                    <a:pt x="514" y="164"/>
                  </a:moveTo>
                  <a:cubicBezTo>
                    <a:pt x="508" y="56"/>
                    <a:pt x="530" y="0"/>
                    <a:pt x="530" y="0"/>
                  </a:cubicBezTo>
                  <a:cubicBezTo>
                    <a:pt x="329" y="67"/>
                    <a:pt x="104" y="201"/>
                    <a:pt x="29" y="387"/>
                  </a:cubicBezTo>
                  <a:cubicBezTo>
                    <a:pt x="0" y="459"/>
                    <a:pt x="2" y="524"/>
                    <a:pt x="18" y="576"/>
                  </a:cubicBezTo>
                  <a:cubicBezTo>
                    <a:pt x="30" y="612"/>
                    <a:pt x="57" y="647"/>
                    <a:pt x="93" y="674"/>
                  </a:cubicBezTo>
                  <a:cubicBezTo>
                    <a:pt x="115" y="602"/>
                    <a:pt x="190" y="405"/>
                    <a:pt x="383" y="185"/>
                  </a:cubicBezTo>
                  <a:cubicBezTo>
                    <a:pt x="383" y="185"/>
                    <a:pt x="218" y="440"/>
                    <a:pt x="153" y="707"/>
                  </a:cubicBezTo>
                  <a:cubicBezTo>
                    <a:pt x="181" y="718"/>
                    <a:pt x="211" y="723"/>
                    <a:pt x="242" y="721"/>
                  </a:cubicBezTo>
                  <a:cubicBezTo>
                    <a:pt x="325" y="714"/>
                    <a:pt x="394" y="663"/>
                    <a:pt x="442" y="587"/>
                  </a:cubicBezTo>
                  <a:cubicBezTo>
                    <a:pt x="514" y="473"/>
                    <a:pt x="523" y="329"/>
                    <a:pt x="514" y="164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0D5A47C-47CE-F862-EF83-DB1EC0B8E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7656513"/>
              <a:ext cx="2052638" cy="1252538"/>
            </a:xfrm>
            <a:custGeom>
              <a:avLst/>
              <a:gdLst>
                <a:gd name="T0" fmla="*/ 241 w 1318"/>
                <a:gd name="T1" fmla="*/ 537 h 806"/>
                <a:gd name="T2" fmla="*/ 0 w 1318"/>
                <a:gd name="T3" fmla="*/ 416 h 806"/>
                <a:gd name="T4" fmla="*/ 974 w 1318"/>
                <a:gd name="T5" fmla="*/ 59 h 806"/>
                <a:gd name="T6" fmla="*/ 1246 w 1318"/>
                <a:gd name="T7" fmla="*/ 208 h 806"/>
                <a:gd name="T8" fmla="*/ 1318 w 1318"/>
                <a:gd name="T9" fmla="*/ 397 h 806"/>
                <a:gd name="T10" fmla="*/ 385 w 1318"/>
                <a:gd name="T11" fmla="*/ 374 h 806"/>
                <a:gd name="T12" fmla="*/ 1311 w 1318"/>
                <a:gd name="T13" fmla="*/ 510 h 806"/>
                <a:gd name="T14" fmla="*/ 1252 w 1318"/>
                <a:gd name="T15" fmla="*/ 646 h 806"/>
                <a:gd name="T16" fmla="*/ 891 w 1318"/>
                <a:gd name="T17" fmla="*/ 806 h 806"/>
                <a:gd name="T18" fmla="*/ 241 w 1318"/>
                <a:gd name="T19" fmla="*/ 537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8" h="806">
                  <a:moveTo>
                    <a:pt x="241" y="537"/>
                  </a:moveTo>
                  <a:cubicBezTo>
                    <a:pt x="96" y="435"/>
                    <a:pt x="0" y="416"/>
                    <a:pt x="0" y="416"/>
                  </a:cubicBezTo>
                  <a:cubicBezTo>
                    <a:pt x="268" y="195"/>
                    <a:pt x="650" y="0"/>
                    <a:pt x="974" y="59"/>
                  </a:cubicBezTo>
                  <a:cubicBezTo>
                    <a:pt x="1099" y="81"/>
                    <a:pt x="1188" y="140"/>
                    <a:pt x="1246" y="208"/>
                  </a:cubicBezTo>
                  <a:cubicBezTo>
                    <a:pt x="1287" y="256"/>
                    <a:pt x="1312" y="324"/>
                    <a:pt x="1318" y="397"/>
                  </a:cubicBezTo>
                  <a:cubicBezTo>
                    <a:pt x="1198" y="365"/>
                    <a:pt x="858" y="297"/>
                    <a:pt x="385" y="374"/>
                  </a:cubicBezTo>
                  <a:cubicBezTo>
                    <a:pt x="385" y="374"/>
                    <a:pt x="884" y="367"/>
                    <a:pt x="1311" y="510"/>
                  </a:cubicBezTo>
                  <a:cubicBezTo>
                    <a:pt x="1301" y="558"/>
                    <a:pt x="1282" y="605"/>
                    <a:pt x="1252" y="646"/>
                  </a:cubicBezTo>
                  <a:cubicBezTo>
                    <a:pt x="1170" y="754"/>
                    <a:pt x="1040" y="806"/>
                    <a:pt x="891" y="806"/>
                  </a:cubicBezTo>
                  <a:cubicBezTo>
                    <a:pt x="671" y="806"/>
                    <a:pt x="463" y="694"/>
                    <a:pt x="241" y="5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D861BD9-7A82-6A32-29A9-6188E6A9D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6313" y="5524500"/>
              <a:ext cx="1774825" cy="1908175"/>
            </a:xfrm>
            <a:custGeom>
              <a:avLst/>
              <a:gdLst>
                <a:gd name="T0" fmla="*/ 85 w 1141"/>
                <a:gd name="T1" fmla="*/ 292 h 1227"/>
                <a:gd name="T2" fmla="*/ 0 w 1141"/>
                <a:gd name="T3" fmla="*/ 0 h 1227"/>
                <a:gd name="T4" fmla="*/ 1044 w 1141"/>
                <a:gd name="T5" fmla="*/ 530 h 1227"/>
                <a:gd name="T6" fmla="*/ 1130 w 1141"/>
                <a:gd name="T7" fmla="*/ 870 h 1227"/>
                <a:gd name="T8" fmla="*/ 1029 w 1141"/>
                <a:gd name="T9" fmla="*/ 1074 h 1227"/>
                <a:gd name="T10" fmla="*/ 331 w 1141"/>
                <a:gd name="T11" fmla="*/ 286 h 1227"/>
                <a:gd name="T12" fmla="*/ 931 w 1141"/>
                <a:gd name="T13" fmla="*/ 1155 h 1227"/>
                <a:gd name="T14" fmla="*/ 772 w 1141"/>
                <a:gd name="T15" fmla="*/ 1211 h 1227"/>
                <a:gd name="T16" fmla="*/ 363 w 1141"/>
                <a:gd name="T17" fmla="*/ 1037 h 1227"/>
                <a:gd name="T18" fmla="*/ 85 w 1141"/>
                <a:gd name="T19" fmla="*/ 292 h 1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1" h="1227">
                  <a:moveTo>
                    <a:pt x="85" y="292"/>
                  </a:moveTo>
                  <a:cubicBezTo>
                    <a:pt x="58" y="94"/>
                    <a:pt x="0" y="0"/>
                    <a:pt x="0" y="0"/>
                  </a:cubicBezTo>
                  <a:cubicBezTo>
                    <a:pt x="388" y="51"/>
                    <a:pt x="843" y="218"/>
                    <a:pt x="1044" y="530"/>
                  </a:cubicBezTo>
                  <a:cubicBezTo>
                    <a:pt x="1122" y="651"/>
                    <a:pt x="1141" y="769"/>
                    <a:pt x="1130" y="870"/>
                  </a:cubicBezTo>
                  <a:cubicBezTo>
                    <a:pt x="1122" y="940"/>
                    <a:pt x="1084" y="1013"/>
                    <a:pt x="1029" y="1074"/>
                  </a:cubicBezTo>
                  <a:cubicBezTo>
                    <a:pt x="963" y="951"/>
                    <a:pt x="759" y="618"/>
                    <a:pt x="331" y="286"/>
                  </a:cubicBezTo>
                  <a:cubicBezTo>
                    <a:pt x="331" y="286"/>
                    <a:pt x="720" y="692"/>
                    <a:pt x="931" y="1155"/>
                  </a:cubicBezTo>
                  <a:cubicBezTo>
                    <a:pt x="883" y="1184"/>
                    <a:pt x="830" y="1205"/>
                    <a:pt x="772" y="1211"/>
                  </a:cubicBezTo>
                  <a:cubicBezTo>
                    <a:pt x="620" y="1227"/>
                    <a:pt x="477" y="1159"/>
                    <a:pt x="363" y="1037"/>
                  </a:cubicBezTo>
                  <a:cubicBezTo>
                    <a:pt x="193" y="855"/>
                    <a:pt x="126" y="596"/>
                    <a:pt x="85" y="2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988D821-3D89-104F-7FFB-A6062AFE0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2963" y="4297363"/>
              <a:ext cx="1060450" cy="1697038"/>
            </a:xfrm>
            <a:custGeom>
              <a:avLst/>
              <a:gdLst>
                <a:gd name="T0" fmla="*/ 130 w 681"/>
                <a:gd name="T1" fmla="*/ 222 h 1091"/>
                <a:gd name="T2" fmla="*/ 179 w 681"/>
                <a:gd name="T3" fmla="*/ 0 h 1091"/>
                <a:gd name="T4" fmla="*/ 674 w 681"/>
                <a:gd name="T5" fmla="*/ 720 h 1091"/>
                <a:gd name="T6" fmla="*/ 609 w 681"/>
                <a:gd name="T7" fmla="*/ 973 h 1091"/>
                <a:gd name="T8" fmla="*/ 470 w 681"/>
                <a:gd name="T9" fmla="*/ 1071 h 1091"/>
                <a:gd name="T10" fmla="*/ 293 w 681"/>
                <a:gd name="T11" fmla="*/ 306 h 1091"/>
                <a:gd name="T12" fmla="*/ 376 w 681"/>
                <a:gd name="T13" fmla="*/ 1089 h 1091"/>
                <a:gd name="T14" fmla="*/ 253 w 681"/>
                <a:gd name="T15" fmla="*/ 1069 h 1091"/>
                <a:gd name="T16" fmla="*/ 46 w 681"/>
                <a:gd name="T17" fmla="*/ 809 h 1091"/>
                <a:gd name="T18" fmla="*/ 130 w 681"/>
                <a:gd name="T19" fmla="*/ 222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1" h="1091">
                  <a:moveTo>
                    <a:pt x="130" y="222"/>
                  </a:moveTo>
                  <a:cubicBezTo>
                    <a:pt x="183" y="83"/>
                    <a:pt x="179" y="0"/>
                    <a:pt x="179" y="0"/>
                  </a:cubicBezTo>
                  <a:cubicBezTo>
                    <a:pt x="414" y="173"/>
                    <a:pt x="653" y="444"/>
                    <a:pt x="674" y="720"/>
                  </a:cubicBezTo>
                  <a:cubicBezTo>
                    <a:pt x="681" y="827"/>
                    <a:pt x="652" y="911"/>
                    <a:pt x="609" y="973"/>
                  </a:cubicBezTo>
                  <a:cubicBezTo>
                    <a:pt x="578" y="1016"/>
                    <a:pt x="528" y="1051"/>
                    <a:pt x="470" y="1071"/>
                  </a:cubicBezTo>
                  <a:cubicBezTo>
                    <a:pt x="470" y="967"/>
                    <a:pt x="455" y="676"/>
                    <a:pt x="293" y="306"/>
                  </a:cubicBezTo>
                  <a:cubicBezTo>
                    <a:pt x="293" y="306"/>
                    <a:pt x="403" y="711"/>
                    <a:pt x="376" y="1089"/>
                  </a:cubicBezTo>
                  <a:cubicBezTo>
                    <a:pt x="335" y="1091"/>
                    <a:pt x="292" y="1086"/>
                    <a:pt x="253" y="1069"/>
                  </a:cubicBezTo>
                  <a:cubicBezTo>
                    <a:pt x="147" y="1025"/>
                    <a:pt x="78" y="930"/>
                    <a:pt x="46" y="809"/>
                  </a:cubicBezTo>
                  <a:cubicBezTo>
                    <a:pt x="0" y="630"/>
                    <a:pt x="48" y="436"/>
                    <a:pt x="130" y="222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475A96C-CB42-BE02-2E7A-97F3B87C8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913" y="4002088"/>
              <a:ext cx="1171575" cy="1425575"/>
            </a:xfrm>
            <a:custGeom>
              <a:avLst/>
              <a:gdLst>
                <a:gd name="T0" fmla="*/ 39 w 753"/>
                <a:gd name="T1" fmla="*/ 213 h 916"/>
                <a:gd name="T2" fmla="*/ 0 w 753"/>
                <a:gd name="T3" fmla="*/ 0 h 916"/>
                <a:gd name="T4" fmla="*/ 702 w 753"/>
                <a:gd name="T5" fmla="*/ 453 h 916"/>
                <a:gd name="T6" fmla="*/ 738 w 753"/>
                <a:gd name="T7" fmla="*/ 700 h 916"/>
                <a:gd name="T8" fmla="*/ 651 w 753"/>
                <a:gd name="T9" fmla="*/ 838 h 916"/>
                <a:gd name="T10" fmla="*/ 214 w 753"/>
                <a:gd name="T11" fmla="*/ 227 h 916"/>
                <a:gd name="T12" fmla="*/ 575 w 753"/>
                <a:gd name="T13" fmla="*/ 888 h 916"/>
                <a:gd name="T14" fmla="*/ 459 w 753"/>
                <a:gd name="T15" fmla="*/ 916 h 916"/>
                <a:gd name="T16" fmla="*/ 181 w 753"/>
                <a:gd name="T17" fmla="*/ 762 h 916"/>
                <a:gd name="T18" fmla="*/ 39 w 753"/>
                <a:gd name="T19" fmla="*/ 213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3" h="916">
                  <a:moveTo>
                    <a:pt x="39" y="213"/>
                  </a:moveTo>
                  <a:cubicBezTo>
                    <a:pt x="35" y="71"/>
                    <a:pt x="0" y="0"/>
                    <a:pt x="0" y="0"/>
                  </a:cubicBezTo>
                  <a:cubicBezTo>
                    <a:pt x="272" y="65"/>
                    <a:pt x="582" y="217"/>
                    <a:pt x="702" y="453"/>
                  </a:cubicBezTo>
                  <a:cubicBezTo>
                    <a:pt x="748" y="544"/>
                    <a:pt x="753" y="630"/>
                    <a:pt x="738" y="700"/>
                  </a:cubicBezTo>
                  <a:cubicBezTo>
                    <a:pt x="727" y="750"/>
                    <a:pt x="695" y="799"/>
                    <a:pt x="651" y="838"/>
                  </a:cubicBezTo>
                  <a:cubicBezTo>
                    <a:pt x="613" y="746"/>
                    <a:pt x="493" y="494"/>
                    <a:pt x="214" y="227"/>
                  </a:cubicBezTo>
                  <a:cubicBezTo>
                    <a:pt x="214" y="227"/>
                    <a:pt x="460" y="544"/>
                    <a:pt x="575" y="888"/>
                  </a:cubicBezTo>
                  <a:cubicBezTo>
                    <a:pt x="539" y="905"/>
                    <a:pt x="500" y="916"/>
                    <a:pt x="459" y="916"/>
                  </a:cubicBezTo>
                  <a:cubicBezTo>
                    <a:pt x="349" y="916"/>
                    <a:pt x="253" y="858"/>
                    <a:pt x="181" y="762"/>
                  </a:cubicBezTo>
                  <a:cubicBezTo>
                    <a:pt x="74" y="621"/>
                    <a:pt x="46" y="432"/>
                    <a:pt x="39" y="21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5CAB6E10-89D4-01CA-3119-8802965EC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8513" y="6381750"/>
              <a:ext cx="1695450" cy="1149350"/>
            </a:xfrm>
            <a:custGeom>
              <a:avLst/>
              <a:gdLst>
                <a:gd name="T0" fmla="*/ 171 w 1089"/>
                <a:gd name="T1" fmla="*/ 351 h 739"/>
                <a:gd name="T2" fmla="*/ 0 w 1089"/>
                <a:gd name="T3" fmla="*/ 201 h 739"/>
                <a:gd name="T4" fmla="*/ 870 w 1089"/>
                <a:gd name="T5" fmla="*/ 116 h 739"/>
                <a:gd name="T6" fmla="*/ 1060 w 1089"/>
                <a:gd name="T7" fmla="*/ 295 h 739"/>
                <a:gd name="T8" fmla="*/ 1078 w 1089"/>
                <a:gd name="T9" fmla="*/ 464 h 739"/>
                <a:gd name="T10" fmla="*/ 323 w 1089"/>
                <a:gd name="T11" fmla="*/ 248 h 739"/>
                <a:gd name="T12" fmla="*/ 1049 w 1089"/>
                <a:gd name="T13" fmla="*/ 554 h 739"/>
                <a:gd name="T14" fmla="*/ 972 w 1089"/>
                <a:gd name="T15" fmla="*/ 653 h 739"/>
                <a:gd name="T16" fmla="*/ 645 w 1089"/>
                <a:gd name="T17" fmla="*/ 708 h 739"/>
                <a:gd name="T18" fmla="*/ 171 w 1089"/>
                <a:gd name="T19" fmla="*/ 351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9" h="739">
                  <a:moveTo>
                    <a:pt x="171" y="351"/>
                  </a:moveTo>
                  <a:cubicBezTo>
                    <a:pt x="75" y="237"/>
                    <a:pt x="0" y="201"/>
                    <a:pt x="0" y="201"/>
                  </a:cubicBezTo>
                  <a:cubicBezTo>
                    <a:pt x="265" y="78"/>
                    <a:pt x="618" y="0"/>
                    <a:pt x="870" y="116"/>
                  </a:cubicBezTo>
                  <a:cubicBezTo>
                    <a:pt x="967" y="160"/>
                    <a:pt x="1026" y="227"/>
                    <a:pt x="1060" y="295"/>
                  </a:cubicBezTo>
                  <a:cubicBezTo>
                    <a:pt x="1083" y="342"/>
                    <a:pt x="1089" y="403"/>
                    <a:pt x="1078" y="464"/>
                  </a:cubicBezTo>
                  <a:cubicBezTo>
                    <a:pt x="987" y="413"/>
                    <a:pt x="725" y="285"/>
                    <a:pt x="323" y="248"/>
                  </a:cubicBezTo>
                  <a:cubicBezTo>
                    <a:pt x="323" y="248"/>
                    <a:pt x="731" y="348"/>
                    <a:pt x="1049" y="554"/>
                  </a:cubicBezTo>
                  <a:cubicBezTo>
                    <a:pt x="1031" y="592"/>
                    <a:pt x="1006" y="626"/>
                    <a:pt x="972" y="653"/>
                  </a:cubicBezTo>
                  <a:cubicBezTo>
                    <a:pt x="882" y="724"/>
                    <a:pt x="765" y="739"/>
                    <a:pt x="645" y="708"/>
                  </a:cubicBezTo>
                  <a:cubicBezTo>
                    <a:pt x="465" y="661"/>
                    <a:pt x="319" y="526"/>
                    <a:pt x="171" y="35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A1D929-6F1D-3AB1-7AB1-0AC7948CC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3788" y="5522913"/>
              <a:ext cx="995363" cy="768350"/>
            </a:xfrm>
            <a:custGeom>
              <a:avLst/>
              <a:gdLst>
                <a:gd name="T0" fmla="*/ 80 w 639"/>
                <a:gd name="T1" fmla="*/ 152 h 494"/>
                <a:gd name="T2" fmla="*/ 0 w 639"/>
                <a:gd name="T3" fmla="*/ 33 h 494"/>
                <a:gd name="T4" fmla="*/ 545 w 639"/>
                <a:gd name="T5" fmla="*/ 121 h 494"/>
                <a:gd name="T6" fmla="*/ 632 w 639"/>
                <a:gd name="T7" fmla="*/ 261 h 494"/>
                <a:gd name="T8" fmla="*/ 617 w 639"/>
                <a:gd name="T9" fmla="*/ 367 h 494"/>
                <a:gd name="T10" fmla="*/ 189 w 639"/>
                <a:gd name="T11" fmla="*/ 114 h 494"/>
                <a:gd name="T12" fmla="*/ 584 w 639"/>
                <a:gd name="T13" fmla="*/ 418 h 494"/>
                <a:gd name="T14" fmla="*/ 521 w 639"/>
                <a:gd name="T15" fmla="*/ 465 h 494"/>
                <a:gd name="T16" fmla="*/ 312 w 639"/>
                <a:gd name="T17" fmla="*/ 446 h 494"/>
                <a:gd name="T18" fmla="*/ 80 w 639"/>
                <a:gd name="T19" fmla="*/ 152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9" h="494">
                  <a:moveTo>
                    <a:pt x="80" y="152"/>
                  </a:moveTo>
                  <a:cubicBezTo>
                    <a:pt x="39" y="67"/>
                    <a:pt x="0" y="33"/>
                    <a:pt x="0" y="33"/>
                  </a:cubicBezTo>
                  <a:cubicBezTo>
                    <a:pt x="181" y="0"/>
                    <a:pt x="410" y="9"/>
                    <a:pt x="545" y="121"/>
                  </a:cubicBezTo>
                  <a:cubicBezTo>
                    <a:pt x="597" y="163"/>
                    <a:pt x="623" y="214"/>
                    <a:pt x="632" y="261"/>
                  </a:cubicBezTo>
                  <a:cubicBezTo>
                    <a:pt x="639" y="293"/>
                    <a:pt x="633" y="332"/>
                    <a:pt x="617" y="367"/>
                  </a:cubicBezTo>
                  <a:cubicBezTo>
                    <a:pt x="569" y="321"/>
                    <a:pt x="429" y="201"/>
                    <a:pt x="189" y="114"/>
                  </a:cubicBezTo>
                  <a:cubicBezTo>
                    <a:pt x="189" y="114"/>
                    <a:pt x="423" y="240"/>
                    <a:pt x="584" y="418"/>
                  </a:cubicBezTo>
                  <a:cubicBezTo>
                    <a:pt x="567" y="437"/>
                    <a:pt x="546" y="454"/>
                    <a:pt x="521" y="465"/>
                  </a:cubicBezTo>
                  <a:cubicBezTo>
                    <a:pt x="455" y="494"/>
                    <a:pt x="381" y="485"/>
                    <a:pt x="312" y="446"/>
                  </a:cubicBezTo>
                  <a:cubicBezTo>
                    <a:pt x="210" y="389"/>
                    <a:pt x="142" y="283"/>
                    <a:pt x="80" y="152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CD7D56F0-21F9-CA72-6CB0-FB95E7E3D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26825" y="3481388"/>
              <a:ext cx="714375" cy="985838"/>
            </a:xfrm>
            <a:custGeom>
              <a:avLst/>
              <a:gdLst>
                <a:gd name="T0" fmla="*/ 12 w 459"/>
                <a:gd name="T1" fmla="*/ 143 h 634"/>
                <a:gd name="T2" fmla="*/ 0 w 459"/>
                <a:gd name="T3" fmla="*/ 0 h 634"/>
                <a:gd name="T4" fmla="*/ 434 w 459"/>
                <a:gd name="T5" fmla="*/ 342 h 634"/>
                <a:gd name="T6" fmla="*/ 442 w 459"/>
                <a:gd name="T7" fmla="*/ 507 h 634"/>
                <a:gd name="T8" fmla="*/ 377 w 459"/>
                <a:gd name="T9" fmla="*/ 592 h 634"/>
                <a:gd name="T10" fmla="*/ 127 w 459"/>
                <a:gd name="T11" fmla="*/ 163 h 634"/>
                <a:gd name="T12" fmla="*/ 324 w 459"/>
                <a:gd name="T13" fmla="*/ 620 h 634"/>
                <a:gd name="T14" fmla="*/ 246 w 459"/>
                <a:gd name="T15" fmla="*/ 631 h 634"/>
                <a:gd name="T16" fmla="*/ 72 w 459"/>
                <a:gd name="T17" fmla="*/ 513 h 634"/>
                <a:gd name="T18" fmla="*/ 12 w 459"/>
                <a:gd name="T19" fmla="*/ 143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634">
                  <a:moveTo>
                    <a:pt x="12" y="143"/>
                  </a:moveTo>
                  <a:cubicBezTo>
                    <a:pt x="18" y="49"/>
                    <a:pt x="0" y="0"/>
                    <a:pt x="0" y="0"/>
                  </a:cubicBezTo>
                  <a:cubicBezTo>
                    <a:pt x="175" y="60"/>
                    <a:pt x="370" y="179"/>
                    <a:pt x="434" y="342"/>
                  </a:cubicBezTo>
                  <a:cubicBezTo>
                    <a:pt x="459" y="405"/>
                    <a:pt x="457" y="461"/>
                    <a:pt x="442" y="507"/>
                  </a:cubicBezTo>
                  <a:cubicBezTo>
                    <a:pt x="432" y="538"/>
                    <a:pt x="408" y="569"/>
                    <a:pt x="377" y="592"/>
                  </a:cubicBezTo>
                  <a:cubicBezTo>
                    <a:pt x="358" y="529"/>
                    <a:pt x="294" y="356"/>
                    <a:pt x="127" y="163"/>
                  </a:cubicBezTo>
                  <a:cubicBezTo>
                    <a:pt x="127" y="163"/>
                    <a:pt x="269" y="387"/>
                    <a:pt x="324" y="620"/>
                  </a:cubicBezTo>
                  <a:cubicBezTo>
                    <a:pt x="299" y="629"/>
                    <a:pt x="273" y="634"/>
                    <a:pt x="246" y="631"/>
                  </a:cubicBezTo>
                  <a:cubicBezTo>
                    <a:pt x="173" y="625"/>
                    <a:pt x="114" y="580"/>
                    <a:pt x="72" y="513"/>
                  </a:cubicBezTo>
                  <a:cubicBezTo>
                    <a:pt x="11" y="413"/>
                    <a:pt x="3" y="288"/>
                    <a:pt x="12" y="143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B430EF06-8119-8EDD-2204-B5E4CFD00E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1613" y="7458075"/>
              <a:ext cx="1000125" cy="754063"/>
            </a:xfrm>
            <a:custGeom>
              <a:avLst/>
              <a:gdLst>
                <a:gd name="T0" fmla="*/ 83 w 642"/>
                <a:gd name="T1" fmla="*/ 154 h 485"/>
                <a:gd name="T2" fmla="*/ 0 w 642"/>
                <a:gd name="T3" fmla="*/ 38 h 485"/>
                <a:gd name="T4" fmla="*/ 544 w 642"/>
                <a:gd name="T5" fmla="*/ 111 h 485"/>
                <a:gd name="T6" fmla="*/ 635 w 642"/>
                <a:gd name="T7" fmla="*/ 247 h 485"/>
                <a:gd name="T8" fmla="*/ 622 w 642"/>
                <a:gd name="T9" fmla="*/ 354 h 485"/>
                <a:gd name="T10" fmla="*/ 191 w 642"/>
                <a:gd name="T11" fmla="*/ 113 h 485"/>
                <a:gd name="T12" fmla="*/ 591 w 642"/>
                <a:gd name="T13" fmla="*/ 405 h 485"/>
                <a:gd name="T14" fmla="*/ 530 w 642"/>
                <a:gd name="T15" fmla="*/ 454 h 485"/>
                <a:gd name="T16" fmla="*/ 321 w 642"/>
                <a:gd name="T17" fmla="*/ 440 h 485"/>
                <a:gd name="T18" fmla="*/ 83 w 642"/>
                <a:gd name="T19" fmla="*/ 154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2" h="485">
                  <a:moveTo>
                    <a:pt x="83" y="154"/>
                  </a:moveTo>
                  <a:cubicBezTo>
                    <a:pt x="40" y="70"/>
                    <a:pt x="0" y="38"/>
                    <a:pt x="0" y="38"/>
                  </a:cubicBezTo>
                  <a:cubicBezTo>
                    <a:pt x="180" y="0"/>
                    <a:pt x="407" y="3"/>
                    <a:pt x="544" y="111"/>
                  </a:cubicBezTo>
                  <a:cubicBezTo>
                    <a:pt x="597" y="152"/>
                    <a:pt x="624" y="201"/>
                    <a:pt x="635" y="247"/>
                  </a:cubicBezTo>
                  <a:cubicBezTo>
                    <a:pt x="642" y="280"/>
                    <a:pt x="637" y="318"/>
                    <a:pt x="622" y="354"/>
                  </a:cubicBezTo>
                  <a:cubicBezTo>
                    <a:pt x="573" y="309"/>
                    <a:pt x="431" y="194"/>
                    <a:pt x="191" y="113"/>
                  </a:cubicBezTo>
                  <a:cubicBezTo>
                    <a:pt x="191" y="113"/>
                    <a:pt x="426" y="233"/>
                    <a:pt x="591" y="405"/>
                  </a:cubicBezTo>
                  <a:cubicBezTo>
                    <a:pt x="574" y="425"/>
                    <a:pt x="554" y="442"/>
                    <a:pt x="530" y="454"/>
                  </a:cubicBezTo>
                  <a:cubicBezTo>
                    <a:pt x="465" y="485"/>
                    <a:pt x="391" y="477"/>
                    <a:pt x="321" y="440"/>
                  </a:cubicBezTo>
                  <a:cubicBezTo>
                    <a:pt x="218" y="386"/>
                    <a:pt x="148" y="282"/>
                    <a:pt x="83" y="15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FF5734E7-1DF7-50F8-ADDB-2ADD0DD5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29838" y="8697913"/>
              <a:ext cx="928688" cy="785813"/>
            </a:xfrm>
            <a:custGeom>
              <a:avLst/>
              <a:gdLst>
                <a:gd name="T0" fmla="*/ 140 w 596"/>
                <a:gd name="T1" fmla="*/ 476 h 505"/>
                <a:gd name="T2" fmla="*/ 0 w 596"/>
                <a:gd name="T3" fmla="*/ 505 h 505"/>
                <a:gd name="T4" fmla="*/ 287 w 596"/>
                <a:gd name="T5" fmla="*/ 36 h 505"/>
                <a:gd name="T6" fmla="*/ 448 w 596"/>
                <a:gd name="T7" fmla="*/ 9 h 505"/>
                <a:gd name="T8" fmla="*/ 540 w 596"/>
                <a:gd name="T9" fmla="*/ 64 h 505"/>
                <a:gd name="T10" fmla="*/ 146 w 596"/>
                <a:gd name="T11" fmla="*/ 361 h 505"/>
                <a:gd name="T12" fmla="*/ 574 w 596"/>
                <a:gd name="T13" fmla="*/ 113 h 505"/>
                <a:gd name="T14" fmla="*/ 595 w 596"/>
                <a:gd name="T15" fmla="*/ 188 h 505"/>
                <a:gd name="T16" fmla="*/ 498 w 596"/>
                <a:gd name="T17" fmla="*/ 374 h 505"/>
                <a:gd name="T18" fmla="*/ 140 w 596"/>
                <a:gd name="T19" fmla="*/ 476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6" h="505">
                  <a:moveTo>
                    <a:pt x="140" y="476"/>
                  </a:moveTo>
                  <a:cubicBezTo>
                    <a:pt x="46" y="481"/>
                    <a:pt x="0" y="505"/>
                    <a:pt x="0" y="505"/>
                  </a:cubicBezTo>
                  <a:cubicBezTo>
                    <a:pt x="38" y="325"/>
                    <a:pt x="133" y="119"/>
                    <a:pt x="287" y="36"/>
                  </a:cubicBezTo>
                  <a:cubicBezTo>
                    <a:pt x="346" y="5"/>
                    <a:pt x="402" y="0"/>
                    <a:pt x="448" y="9"/>
                  </a:cubicBezTo>
                  <a:cubicBezTo>
                    <a:pt x="481" y="15"/>
                    <a:pt x="514" y="35"/>
                    <a:pt x="540" y="64"/>
                  </a:cubicBezTo>
                  <a:cubicBezTo>
                    <a:pt x="480" y="90"/>
                    <a:pt x="317" y="173"/>
                    <a:pt x="146" y="361"/>
                  </a:cubicBezTo>
                  <a:cubicBezTo>
                    <a:pt x="146" y="361"/>
                    <a:pt x="350" y="194"/>
                    <a:pt x="574" y="113"/>
                  </a:cubicBezTo>
                  <a:cubicBezTo>
                    <a:pt x="586" y="136"/>
                    <a:pt x="594" y="162"/>
                    <a:pt x="595" y="188"/>
                  </a:cubicBezTo>
                  <a:cubicBezTo>
                    <a:pt x="596" y="260"/>
                    <a:pt x="560" y="325"/>
                    <a:pt x="498" y="374"/>
                  </a:cubicBezTo>
                  <a:cubicBezTo>
                    <a:pt x="407" y="446"/>
                    <a:pt x="284" y="468"/>
                    <a:pt x="140" y="47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C58328E-F918-21AD-8806-95BE7C2B0F83}"/>
                </a:ext>
              </a:extLst>
            </p:cNvPr>
            <p:cNvSpPr/>
            <p:nvPr/>
          </p:nvSpPr>
          <p:spPr>
            <a:xfrm flipV="1">
              <a:off x="10621964" y="7215188"/>
              <a:ext cx="2640013" cy="5548312"/>
            </a:xfrm>
            <a:custGeom>
              <a:avLst/>
              <a:gdLst>
                <a:gd name="connsiteX0" fmla="*/ 722268 w 2640013"/>
                <a:gd name="connsiteY0" fmla="*/ 5548312 h 5548312"/>
                <a:gd name="connsiteX1" fmla="*/ 1653121 w 2640013"/>
                <a:gd name="connsiteY1" fmla="*/ 4009472 h 5548312"/>
                <a:gd name="connsiteX2" fmla="*/ 2429871 w 2640013"/>
                <a:gd name="connsiteY2" fmla="*/ 5282244 h 5548312"/>
                <a:gd name="connsiteX3" fmla="*/ 2048501 w 2640013"/>
                <a:gd name="connsiteY3" fmla="*/ 4113721 h 5548312"/>
                <a:gd name="connsiteX4" fmla="*/ 2640013 w 2640013"/>
                <a:gd name="connsiteY4" fmla="*/ 4480927 h 5548312"/>
                <a:gd name="connsiteX5" fmla="*/ 1906849 w 2640013"/>
                <a:gd name="connsiteY5" fmla="*/ 2290142 h 5548312"/>
                <a:gd name="connsiteX6" fmla="*/ 2085121 w 2640013"/>
                <a:gd name="connsiteY6" fmla="*/ 81314 h 5548312"/>
                <a:gd name="connsiteX7" fmla="*/ 2103436 w 2640013"/>
                <a:gd name="connsiteY7" fmla="*/ 0 h 5548312"/>
                <a:gd name="connsiteX8" fmla="*/ 977287 w 2640013"/>
                <a:gd name="connsiteY8" fmla="*/ 0 h 5548312"/>
                <a:gd name="connsiteX9" fmla="*/ 1019775 w 2640013"/>
                <a:gd name="connsiteY9" fmla="*/ 194401 h 5548312"/>
                <a:gd name="connsiteX10" fmla="*/ 1155006 w 2640013"/>
                <a:gd name="connsiteY10" fmla="*/ 2892296 h 5548312"/>
                <a:gd name="connsiteX11" fmla="*/ 0 w 2640013"/>
                <a:gd name="connsiteY11" fmla="*/ 4432692 h 5548312"/>
                <a:gd name="connsiteX12" fmla="*/ 1066279 w 2640013"/>
                <a:gd name="connsiteY12" fmla="*/ 4130837 h 5548312"/>
                <a:gd name="connsiteX13" fmla="*/ 722268 w 2640013"/>
                <a:gd name="connsiteY13" fmla="*/ 5548312 h 5548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013" h="5548312">
                  <a:moveTo>
                    <a:pt x="722268" y="5548312"/>
                  </a:moveTo>
                  <a:cubicBezTo>
                    <a:pt x="722268" y="5548312"/>
                    <a:pt x="1391611" y="5159323"/>
                    <a:pt x="1653121" y="4009472"/>
                  </a:cubicBezTo>
                  <a:cubicBezTo>
                    <a:pt x="1653121" y="4009472"/>
                    <a:pt x="1833688" y="4813901"/>
                    <a:pt x="2429871" y="5282244"/>
                  </a:cubicBezTo>
                  <a:cubicBezTo>
                    <a:pt x="2429871" y="5282244"/>
                    <a:pt x="2071850" y="4600735"/>
                    <a:pt x="2048501" y="4113721"/>
                  </a:cubicBezTo>
                  <a:cubicBezTo>
                    <a:pt x="2048501" y="4113721"/>
                    <a:pt x="2376946" y="4434248"/>
                    <a:pt x="2640013" y="4480927"/>
                  </a:cubicBezTo>
                  <a:cubicBezTo>
                    <a:pt x="2640013" y="4480927"/>
                    <a:pt x="2068737" y="3976797"/>
                    <a:pt x="1906849" y="2290142"/>
                  </a:cubicBezTo>
                  <a:cubicBezTo>
                    <a:pt x="1836801" y="1560204"/>
                    <a:pt x="1947017" y="727373"/>
                    <a:pt x="2085121" y="81314"/>
                  </a:cubicBezTo>
                  <a:lnTo>
                    <a:pt x="2103436" y="0"/>
                  </a:lnTo>
                  <a:lnTo>
                    <a:pt x="977287" y="0"/>
                  </a:lnTo>
                  <a:lnTo>
                    <a:pt x="1019775" y="194401"/>
                  </a:lnTo>
                  <a:cubicBezTo>
                    <a:pt x="1204501" y="1073288"/>
                    <a:pt x="1366121" y="2212539"/>
                    <a:pt x="1155006" y="2892296"/>
                  </a:cubicBezTo>
                  <a:cubicBezTo>
                    <a:pt x="745617" y="4202411"/>
                    <a:pt x="0" y="4432692"/>
                    <a:pt x="0" y="4432692"/>
                  </a:cubicBezTo>
                  <a:cubicBezTo>
                    <a:pt x="0" y="4432692"/>
                    <a:pt x="544814" y="4557169"/>
                    <a:pt x="1066279" y="4130837"/>
                  </a:cubicBezTo>
                  <a:cubicBezTo>
                    <a:pt x="1066279" y="4130837"/>
                    <a:pt x="1203261" y="4910371"/>
                    <a:pt x="722268" y="55483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noProof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C934B17-E8EA-12D6-BA37-22C32BABE9F4}"/>
              </a:ext>
            </a:extLst>
          </p:cNvPr>
          <p:cNvGrpSpPr/>
          <p:nvPr/>
        </p:nvGrpSpPr>
        <p:grpSpPr>
          <a:xfrm>
            <a:off x="428046" y="5193971"/>
            <a:ext cx="4949691" cy="2689789"/>
            <a:chOff x="1676401" y="5193971"/>
            <a:chExt cx="3701336" cy="268978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307714D-A1D3-7C8C-234D-C0113063EFE8}"/>
                </a:ext>
              </a:extLst>
            </p:cNvPr>
            <p:cNvSpPr txBox="1"/>
            <p:nvPr/>
          </p:nvSpPr>
          <p:spPr>
            <a:xfrm>
              <a:off x="1676401" y="5193971"/>
              <a:ext cx="370133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de-CH" sz="280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Copilot Agent(s)</a:t>
              </a:r>
              <a:endParaRPr lang="de-CH" sz="2800" noProof="0" dirty="0">
                <a:solidFill>
                  <a:schemeClr val="tx2">
                    <a:lumMod val="65000"/>
                    <a:lumOff val="35000"/>
                  </a:schemeClr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EA8461F-D70B-D922-16BF-254D525C74C8}"/>
                </a:ext>
              </a:extLst>
            </p:cNvPr>
            <p:cNvSpPr txBox="1"/>
            <p:nvPr/>
          </p:nvSpPr>
          <p:spPr>
            <a:xfrm>
              <a:off x="1676401" y="5720539"/>
              <a:ext cx="3701336" cy="2163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 Copilot </a:t>
              </a:r>
              <a:r>
                <a:rPr lang="de-CH" sz="2200" noProof="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Agents</a:t>
              </a: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optimieren wir das Benutzererlebnis weiter und sorgen für eine noch bessere Interaktion mit relevanten Informationen</a:t>
              </a:r>
            </a:p>
            <a:p>
              <a:pPr algn="r">
                <a:lnSpc>
                  <a:spcPts val="3200"/>
                </a:lnSpc>
                <a:spcAft>
                  <a:spcPts val="1200"/>
                </a:spcAft>
              </a:pPr>
              <a:endParaRPr lang="de-CH" sz="2200" noProof="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1565AC-81D2-9BA2-D079-2B953FEB3211}"/>
              </a:ext>
            </a:extLst>
          </p:cNvPr>
          <p:cNvGrpSpPr/>
          <p:nvPr/>
        </p:nvGrpSpPr>
        <p:grpSpPr>
          <a:xfrm>
            <a:off x="714375" y="8421865"/>
            <a:ext cx="4663362" cy="1715163"/>
            <a:chOff x="1676401" y="8421865"/>
            <a:chExt cx="3701336" cy="171516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E5840F-4D41-D481-EF6B-91D7D0A392C6}"/>
                </a:ext>
              </a:extLst>
            </p:cNvPr>
            <p:cNvSpPr txBox="1"/>
            <p:nvPr/>
          </p:nvSpPr>
          <p:spPr>
            <a:xfrm>
              <a:off x="1676401" y="8421865"/>
              <a:ext cx="370133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de-CH" sz="2800" noProof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Zusatz-Module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C774502-E253-642B-BE4D-C81C8F4AC7B8}"/>
                </a:ext>
              </a:extLst>
            </p:cNvPr>
            <p:cNvSpPr txBox="1"/>
            <p:nvPr/>
          </p:nvSpPr>
          <p:spPr>
            <a:xfrm>
              <a:off x="1676401" y="8948433"/>
              <a:ext cx="3701336" cy="118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Optionale Erweiterungen </a:t>
              </a:r>
              <a:r>
                <a:rPr lang="de-CH" sz="2200" noProof="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z</a:t>
              </a:r>
              <a:r>
                <a:rPr lang="de-CH" sz="22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.B. mit Power </a:t>
              </a:r>
              <a:r>
                <a:rPr lang="de-CH" sz="22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Invoice</a:t>
              </a:r>
              <a:r>
                <a:rPr lang="de-CH" sz="22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Power </a:t>
              </a:r>
              <a:r>
                <a:rPr lang="de-CH" sz="22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Contract</a:t>
              </a:r>
              <a:r>
                <a:rPr lang="de-CH" sz="22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oder einer individuellen App sind möglich</a:t>
              </a:r>
              <a:endParaRPr lang="de-CH" sz="2200" noProof="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FFB2E06-F913-833A-3086-F6DD5376BE98}"/>
              </a:ext>
            </a:extLst>
          </p:cNvPr>
          <p:cNvGrpSpPr/>
          <p:nvPr/>
        </p:nvGrpSpPr>
        <p:grpSpPr>
          <a:xfrm>
            <a:off x="19011384" y="5193971"/>
            <a:ext cx="3701336" cy="2125532"/>
            <a:chOff x="19011384" y="5193971"/>
            <a:chExt cx="3701336" cy="21255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3C4AADE-508E-3F82-3F68-D942F46AF1E3}"/>
                </a:ext>
              </a:extLst>
            </p:cNvPr>
            <p:cNvSpPr txBox="1"/>
            <p:nvPr/>
          </p:nvSpPr>
          <p:spPr>
            <a:xfrm>
              <a:off x="19011384" y="5193971"/>
              <a:ext cx="370133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CH" sz="2800" noProof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Workflows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21A63CC-C266-668F-8F9C-C810A5083182}"/>
                </a:ext>
              </a:extLst>
            </p:cNvPr>
            <p:cNvSpPr txBox="1"/>
            <p:nvPr/>
          </p:nvSpPr>
          <p:spPr>
            <a:xfrm>
              <a:off x="19011384" y="5720539"/>
              <a:ext cx="3701336" cy="15989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Durch Power </a:t>
              </a:r>
              <a:r>
                <a:rPr lang="de-CH" sz="2200" noProof="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Automate</a:t>
              </a: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Flows können weitere Automatisierungen erreicht werden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CFF2A3A-3D85-FFFE-9E17-2C868E7EECE6}"/>
              </a:ext>
            </a:extLst>
          </p:cNvPr>
          <p:cNvGrpSpPr/>
          <p:nvPr/>
        </p:nvGrpSpPr>
        <p:grpSpPr>
          <a:xfrm>
            <a:off x="19011384" y="8421865"/>
            <a:ext cx="4820166" cy="2535901"/>
            <a:chOff x="19011384" y="8421865"/>
            <a:chExt cx="3701336" cy="253590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3DC58B3-73BA-FEF7-4997-BAF621BE293D}"/>
                </a:ext>
              </a:extLst>
            </p:cNvPr>
            <p:cNvSpPr txBox="1"/>
            <p:nvPr/>
          </p:nvSpPr>
          <p:spPr>
            <a:xfrm>
              <a:off x="19011384" y="8421865"/>
              <a:ext cx="3701336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CH" sz="2800" noProof="0" dirty="0">
                  <a:solidFill>
                    <a:schemeClr val="tx2">
                      <a:lumMod val="65000"/>
                      <a:lumOff val="35000"/>
                    </a:schemeClr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Ablagestruktur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F8D3DDD-153A-D897-F58F-8422115551A5}"/>
                </a:ext>
              </a:extLst>
            </p:cNvPr>
            <p:cNvSpPr txBox="1"/>
            <p:nvPr/>
          </p:nvSpPr>
          <p:spPr>
            <a:xfrm>
              <a:off x="19011384" y="8948433"/>
              <a:ext cx="3701336" cy="2009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3200"/>
                </a:lnSpc>
                <a:spcAft>
                  <a:spcPts val="1200"/>
                </a:spcAft>
              </a:pPr>
              <a:r>
                <a:rPr lang="de-CH" sz="2200" noProof="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Das skalierbare Grundkonstrukt mit SharePoint als Basis kann beliebig erweitert werden – für aktuelle und zukünftige Anforderungen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286887B-F311-A9B1-CF87-D3311C2E1492}"/>
              </a:ext>
            </a:extLst>
          </p:cNvPr>
          <p:cNvGrpSpPr/>
          <p:nvPr/>
        </p:nvGrpSpPr>
        <p:grpSpPr>
          <a:xfrm>
            <a:off x="17346534" y="8307630"/>
            <a:ext cx="1158082" cy="1158082"/>
            <a:chOff x="17346534" y="8307630"/>
            <a:chExt cx="1158082" cy="1158082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DE9AD9C-4F30-1F66-5DE5-9CBDA4388AC6}"/>
                </a:ext>
              </a:extLst>
            </p:cNvPr>
            <p:cNvSpPr/>
            <p:nvPr/>
          </p:nvSpPr>
          <p:spPr>
            <a:xfrm>
              <a:off x="17346534" y="8307630"/>
              <a:ext cx="1158082" cy="115808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noProof="0"/>
            </a:p>
          </p:txBody>
        </p:sp>
        <p:sp>
          <p:nvSpPr>
            <p:cNvPr id="51" name="Freeform 77">
              <a:extLst>
                <a:ext uri="{FF2B5EF4-FFF2-40B4-BE49-F238E27FC236}">
                  <a16:creationId xmlns:a16="http://schemas.microsoft.com/office/drawing/2014/main" id="{3E49275F-2EFE-B88C-5F6F-56D9F594AC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43389" y="8603447"/>
              <a:ext cx="564372" cy="566448"/>
            </a:xfrm>
            <a:custGeom>
              <a:avLst/>
              <a:gdLst>
                <a:gd name="T0" fmla="*/ 48 w 353"/>
                <a:gd name="T1" fmla="*/ 121 h 354"/>
                <a:gd name="T2" fmla="*/ 96 w 353"/>
                <a:gd name="T3" fmla="*/ 121 h 354"/>
                <a:gd name="T4" fmla="*/ 72 w 353"/>
                <a:gd name="T5" fmla="*/ 129 h 354"/>
                <a:gd name="T6" fmla="*/ 72 w 353"/>
                <a:gd name="T7" fmla="*/ 113 h 354"/>
                <a:gd name="T8" fmla="*/ 72 w 353"/>
                <a:gd name="T9" fmla="*/ 129 h 354"/>
                <a:gd name="T10" fmla="*/ 174 w 353"/>
                <a:gd name="T11" fmla="*/ 223 h 354"/>
                <a:gd name="T12" fmla="*/ 193 w 353"/>
                <a:gd name="T13" fmla="*/ 201 h 354"/>
                <a:gd name="T14" fmla="*/ 179 w 353"/>
                <a:gd name="T15" fmla="*/ 195 h 354"/>
                <a:gd name="T16" fmla="*/ 160 w 353"/>
                <a:gd name="T17" fmla="*/ 217 h 354"/>
                <a:gd name="T18" fmla="*/ 351 w 353"/>
                <a:gd name="T19" fmla="*/ 163 h 354"/>
                <a:gd name="T20" fmla="*/ 185 w 353"/>
                <a:gd name="T21" fmla="*/ 0 h 354"/>
                <a:gd name="T22" fmla="*/ 48 w 353"/>
                <a:gd name="T23" fmla="*/ 25 h 354"/>
                <a:gd name="T24" fmla="*/ 64 w 353"/>
                <a:gd name="T25" fmla="*/ 25 h 354"/>
                <a:gd name="T26" fmla="*/ 181 w 353"/>
                <a:gd name="T27" fmla="*/ 16 h 354"/>
                <a:gd name="T28" fmla="*/ 315 w 353"/>
                <a:gd name="T29" fmla="*/ 187 h 354"/>
                <a:gd name="T30" fmla="*/ 321 w 353"/>
                <a:gd name="T31" fmla="*/ 201 h 354"/>
                <a:gd name="T32" fmla="*/ 351 w 353"/>
                <a:gd name="T33" fmla="*/ 175 h 354"/>
                <a:gd name="T34" fmla="*/ 351 w 353"/>
                <a:gd name="T35" fmla="*/ 163 h 354"/>
                <a:gd name="T36" fmla="*/ 136 w 353"/>
                <a:gd name="T37" fmla="*/ 257 h 354"/>
                <a:gd name="T38" fmla="*/ 150 w 353"/>
                <a:gd name="T39" fmla="*/ 247 h 354"/>
                <a:gd name="T40" fmla="*/ 144 w 353"/>
                <a:gd name="T41" fmla="*/ 233 h 354"/>
                <a:gd name="T42" fmla="*/ 131 w 353"/>
                <a:gd name="T43" fmla="*/ 244 h 354"/>
                <a:gd name="T44" fmla="*/ 142 w 353"/>
                <a:gd name="T45" fmla="*/ 51 h 354"/>
                <a:gd name="T46" fmla="*/ 24 w 353"/>
                <a:gd name="T47" fmla="*/ 49 h 354"/>
                <a:gd name="T48" fmla="*/ 0 w 353"/>
                <a:gd name="T49" fmla="*/ 185 h 354"/>
                <a:gd name="T50" fmla="*/ 163 w 353"/>
                <a:gd name="T51" fmla="*/ 351 h 354"/>
                <a:gd name="T52" fmla="*/ 174 w 353"/>
                <a:gd name="T53" fmla="*/ 351 h 354"/>
                <a:gd name="T54" fmla="*/ 305 w 353"/>
                <a:gd name="T55" fmla="*/ 217 h 354"/>
                <a:gd name="T56" fmla="*/ 142 w 353"/>
                <a:gd name="T57" fmla="*/ 51 h 354"/>
                <a:gd name="T58" fmla="*/ 16 w 353"/>
                <a:gd name="T59" fmla="*/ 182 h 354"/>
                <a:gd name="T60" fmla="*/ 24 w 353"/>
                <a:gd name="T61" fmla="*/ 65 h 354"/>
                <a:gd name="T62" fmla="*/ 286 w 353"/>
                <a:gd name="T63" fmla="*/ 217 h 354"/>
                <a:gd name="T64" fmla="*/ 168 w 353"/>
                <a:gd name="T65" fmla="*/ 289 h 354"/>
                <a:gd name="T66" fmla="*/ 206 w 353"/>
                <a:gd name="T67" fmla="*/ 255 h 354"/>
                <a:gd name="T68" fmla="*/ 201 w 353"/>
                <a:gd name="T69" fmla="*/ 241 h 354"/>
                <a:gd name="T70" fmla="*/ 163 w 353"/>
                <a:gd name="T71" fmla="*/ 276 h 354"/>
                <a:gd name="T72" fmla="*/ 168 w 353"/>
                <a:gd name="T73" fmla="*/ 289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3" h="354">
                  <a:moveTo>
                    <a:pt x="72" y="97"/>
                  </a:moveTo>
                  <a:cubicBezTo>
                    <a:pt x="59" y="97"/>
                    <a:pt x="48" y="108"/>
                    <a:pt x="48" y="121"/>
                  </a:cubicBezTo>
                  <a:cubicBezTo>
                    <a:pt x="48" y="134"/>
                    <a:pt x="59" y="145"/>
                    <a:pt x="72" y="145"/>
                  </a:cubicBezTo>
                  <a:cubicBezTo>
                    <a:pt x="85" y="145"/>
                    <a:pt x="96" y="134"/>
                    <a:pt x="96" y="121"/>
                  </a:cubicBezTo>
                  <a:cubicBezTo>
                    <a:pt x="96" y="108"/>
                    <a:pt x="85" y="97"/>
                    <a:pt x="72" y="97"/>
                  </a:cubicBezTo>
                  <a:moveTo>
                    <a:pt x="72" y="129"/>
                  </a:moveTo>
                  <a:cubicBezTo>
                    <a:pt x="68" y="129"/>
                    <a:pt x="64" y="125"/>
                    <a:pt x="64" y="121"/>
                  </a:cubicBezTo>
                  <a:cubicBezTo>
                    <a:pt x="64" y="116"/>
                    <a:pt x="68" y="113"/>
                    <a:pt x="72" y="113"/>
                  </a:cubicBezTo>
                  <a:cubicBezTo>
                    <a:pt x="77" y="113"/>
                    <a:pt x="80" y="116"/>
                    <a:pt x="80" y="121"/>
                  </a:cubicBezTo>
                  <a:cubicBezTo>
                    <a:pt x="80" y="125"/>
                    <a:pt x="77" y="129"/>
                    <a:pt x="72" y="129"/>
                  </a:cubicBezTo>
                  <a:moveTo>
                    <a:pt x="168" y="225"/>
                  </a:moveTo>
                  <a:cubicBezTo>
                    <a:pt x="171" y="225"/>
                    <a:pt x="173" y="224"/>
                    <a:pt x="174" y="223"/>
                  </a:cubicBezTo>
                  <a:cubicBezTo>
                    <a:pt x="190" y="207"/>
                    <a:pt x="190" y="207"/>
                    <a:pt x="190" y="207"/>
                  </a:cubicBezTo>
                  <a:cubicBezTo>
                    <a:pt x="192" y="205"/>
                    <a:pt x="193" y="203"/>
                    <a:pt x="193" y="201"/>
                  </a:cubicBezTo>
                  <a:cubicBezTo>
                    <a:pt x="193" y="197"/>
                    <a:pt x="189" y="193"/>
                    <a:pt x="185" y="193"/>
                  </a:cubicBezTo>
                  <a:cubicBezTo>
                    <a:pt x="182" y="193"/>
                    <a:pt x="180" y="194"/>
                    <a:pt x="179" y="195"/>
                  </a:cubicBezTo>
                  <a:cubicBezTo>
                    <a:pt x="163" y="212"/>
                    <a:pt x="163" y="212"/>
                    <a:pt x="163" y="212"/>
                  </a:cubicBezTo>
                  <a:cubicBezTo>
                    <a:pt x="161" y="213"/>
                    <a:pt x="160" y="215"/>
                    <a:pt x="160" y="217"/>
                  </a:cubicBezTo>
                  <a:cubicBezTo>
                    <a:pt x="160" y="222"/>
                    <a:pt x="164" y="225"/>
                    <a:pt x="168" y="225"/>
                  </a:cubicBezTo>
                  <a:moveTo>
                    <a:pt x="351" y="163"/>
                  </a:moveTo>
                  <a:cubicBezTo>
                    <a:pt x="190" y="3"/>
                    <a:pt x="190" y="3"/>
                    <a:pt x="190" y="3"/>
                  </a:cubicBezTo>
                  <a:cubicBezTo>
                    <a:pt x="189" y="1"/>
                    <a:pt x="187" y="0"/>
                    <a:pt x="185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9" y="0"/>
                    <a:pt x="48" y="11"/>
                    <a:pt x="48" y="25"/>
                  </a:cubicBezTo>
                  <a:cubicBezTo>
                    <a:pt x="48" y="29"/>
                    <a:pt x="52" y="33"/>
                    <a:pt x="56" y="33"/>
                  </a:cubicBezTo>
                  <a:cubicBezTo>
                    <a:pt x="61" y="33"/>
                    <a:pt x="64" y="29"/>
                    <a:pt x="64" y="25"/>
                  </a:cubicBezTo>
                  <a:cubicBezTo>
                    <a:pt x="64" y="20"/>
                    <a:pt x="68" y="16"/>
                    <a:pt x="72" y="16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334" y="169"/>
                    <a:pt x="334" y="169"/>
                    <a:pt x="334" y="169"/>
                  </a:cubicBezTo>
                  <a:cubicBezTo>
                    <a:pt x="315" y="187"/>
                    <a:pt x="315" y="187"/>
                    <a:pt x="315" y="187"/>
                  </a:cubicBezTo>
                  <a:cubicBezTo>
                    <a:pt x="314" y="189"/>
                    <a:pt x="313" y="191"/>
                    <a:pt x="313" y="193"/>
                  </a:cubicBezTo>
                  <a:cubicBezTo>
                    <a:pt x="313" y="198"/>
                    <a:pt x="317" y="201"/>
                    <a:pt x="321" y="201"/>
                  </a:cubicBezTo>
                  <a:cubicBezTo>
                    <a:pt x="323" y="201"/>
                    <a:pt x="325" y="200"/>
                    <a:pt x="327" y="199"/>
                  </a:cubicBezTo>
                  <a:cubicBezTo>
                    <a:pt x="351" y="175"/>
                    <a:pt x="351" y="175"/>
                    <a:pt x="351" y="175"/>
                  </a:cubicBezTo>
                  <a:cubicBezTo>
                    <a:pt x="352" y="173"/>
                    <a:pt x="353" y="171"/>
                    <a:pt x="353" y="169"/>
                  </a:cubicBezTo>
                  <a:cubicBezTo>
                    <a:pt x="353" y="167"/>
                    <a:pt x="352" y="165"/>
                    <a:pt x="351" y="163"/>
                  </a:cubicBezTo>
                  <a:moveTo>
                    <a:pt x="128" y="249"/>
                  </a:moveTo>
                  <a:cubicBezTo>
                    <a:pt x="128" y="254"/>
                    <a:pt x="132" y="257"/>
                    <a:pt x="136" y="257"/>
                  </a:cubicBezTo>
                  <a:cubicBezTo>
                    <a:pt x="139" y="257"/>
                    <a:pt x="141" y="256"/>
                    <a:pt x="142" y="255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52" y="245"/>
                    <a:pt x="152" y="243"/>
                    <a:pt x="152" y="241"/>
                  </a:cubicBezTo>
                  <a:cubicBezTo>
                    <a:pt x="152" y="237"/>
                    <a:pt x="149" y="233"/>
                    <a:pt x="144" y="233"/>
                  </a:cubicBezTo>
                  <a:cubicBezTo>
                    <a:pt x="142" y="233"/>
                    <a:pt x="140" y="234"/>
                    <a:pt x="139" y="236"/>
                  </a:cubicBezTo>
                  <a:cubicBezTo>
                    <a:pt x="131" y="244"/>
                    <a:pt x="131" y="244"/>
                    <a:pt x="131" y="244"/>
                  </a:cubicBezTo>
                  <a:cubicBezTo>
                    <a:pt x="129" y="245"/>
                    <a:pt x="128" y="247"/>
                    <a:pt x="128" y="249"/>
                  </a:cubicBezTo>
                  <a:moveTo>
                    <a:pt x="142" y="51"/>
                  </a:moveTo>
                  <a:cubicBezTo>
                    <a:pt x="141" y="49"/>
                    <a:pt x="139" y="49"/>
                    <a:pt x="136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11" y="49"/>
                    <a:pt x="0" y="59"/>
                    <a:pt x="0" y="7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7"/>
                    <a:pt x="1" y="189"/>
                    <a:pt x="2" y="191"/>
                  </a:cubicBezTo>
                  <a:cubicBezTo>
                    <a:pt x="163" y="351"/>
                    <a:pt x="163" y="351"/>
                    <a:pt x="163" y="351"/>
                  </a:cubicBezTo>
                  <a:cubicBezTo>
                    <a:pt x="164" y="353"/>
                    <a:pt x="166" y="354"/>
                    <a:pt x="168" y="354"/>
                  </a:cubicBezTo>
                  <a:cubicBezTo>
                    <a:pt x="171" y="354"/>
                    <a:pt x="173" y="353"/>
                    <a:pt x="174" y="351"/>
                  </a:cubicBezTo>
                  <a:cubicBezTo>
                    <a:pt x="303" y="223"/>
                    <a:pt x="303" y="223"/>
                    <a:pt x="303" y="223"/>
                  </a:cubicBezTo>
                  <a:cubicBezTo>
                    <a:pt x="304" y="221"/>
                    <a:pt x="305" y="219"/>
                    <a:pt x="305" y="217"/>
                  </a:cubicBezTo>
                  <a:cubicBezTo>
                    <a:pt x="305" y="215"/>
                    <a:pt x="304" y="213"/>
                    <a:pt x="303" y="212"/>
                  </a:cubicBezTo>
                  <a:lnTo>
                    <a:pt x="142" y="51"/>
                  </a:lnTo>
                  <a:close/>
                  <a:moveTo>
                    <a:pt x="168" y="334"/>
                  </a:moveTo>
                  <a:cubicBezTo>
                    <a:pt x="16" y="182"/>
                    <a:pt x="16" y="182"/>
                    <a:pt x="16" y="182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68"/>
                    <a:pt x="20" y="65"/>
                    <a:pt x="24" y="65"/>
                  </a:cubicBezTo>
                  <a:cubicBezTo>
                    <a:pt x="133" y="65"/>
                    <a:pt x="133" y="65"/>
                    <a:pt x="133" y="65"/>
                  </a:cubicBezTo>
                  <a:cubicBezTo>
                    <a:pt x="286" y="217"/>
                    <a:pt x="286" y="217"/>
                    <a:pt x="286" y="217"/>
                  </a:cubicBezTo>
                  <a:lnTo>
                    <a:pt x="168" y="334"/>
                  </a:lnTo>
                  <a:close/>
                  <a:moveTo>
                    <a:pt x="168" y="289"/>
                  </a:moveTo>
                  <a:cubicBezTo>
                    <a:pt x="171" y="289"/>
                    <a:pt x="173" y="289"/>
                    <a:pt x="174" y="287"/>
                  </a:cubicBezTo>
                  <a:cubicBezTo>
                    <a:pt x="206" y="255"/>
                    <a:pt x="206" y="255"/>
                    <a:pt x="206" y="255"/>
                  </a:cubicBezTo>
                  <a:cubicBezTo>
                    <a:pt x="208" y="254"/>
                    <a:pt x="209" y="252"/>
                    <a:pt x="209" y="249"/>
                  </a:cubicBezTo>
                  <a:cubicBezTo>
                    <a:pt x="209" y="245"/>
                    <a:pt x="205" y="241"/>
                    <a:pt x="201" y="241"/>
                  </a:cubicBezTo>
                  <a:cubicBezTo>
                    <a:pt x="198" y="241"/>
                    <a:pt x="196" y="242"/>
                    <a:pt x="195" y="244"/>
                  </a:cubicBezTo>
                  <a:cubicBezTo>
                    <a:pt x="163" y="276"/>
                    <a:pt x="163" y="276"/>
                    <a:pt x="163" y="276"/>
                  </a:cubicBezTo>
                  <a:cubicBezTo>
                    <a:pt x="161" y="277"/>
                    <a:pt x="160" y="279"/>
                    <a:pt x="160" y="281"/>
                  </a:cubicBezTo>
                  <a:cubicBezTo>
                    <a:pt x="160" y="286"/>
                    <a:pt x="164" y="289"/>
                    <a:pt x="168" y="28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2400CB8-5B3E-076A-8D69-5903FE4900C1}"/>
              </a:ext>
            </a:extLst>
          </p:cNvPr>
          <p:cNvGrpSpPr/>
          <p:nvPr/>
        </p:nvGrpSpPr>
        <p:grpSpPr>
          <a:xfrm>
            <a:off x="5884505" y="8307630"/>
            <a:ext cx="1158082" cy="1158082"/>
            <a:chOff x="5884505" y="8307630"/>
            <a:chExt cx="1158082" cy="115808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5AF51A0-A2A6-E6E3-76AC-8B16093AA158}"/>
                </a:ext>
              </a:extLst>
            </p:cNvPr>
            <p:cNvSpPr/>
            <p:nvPr/>
          </p:nvSpPr>
          <p:spPr>
            <a:xfrm>
              <a:off x="5884505" y="8307630"/>
              <a:ext cx="1158082" cy="11580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noProof="0"/>
            </a:p>
          </p:txBody>
        </p:sp>
        <p:sp>
          <p:nvSpPr>
            <p:cNvPr id="52" name="Freeform 111">
              <a:extLst>
                <a:ext uri="{FF2B5EF4-FFF2-40B4-BE49-F238E27FC236}">
                  <a16:creationId xmlns:a16="http://schemas.microsoft.com/office/drawing/2014/main" id="{E82AF4DC-3250-3990-4B93-D74F8574D6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8247" y="8604485"/>
              <a:ext cx="570598" cy="564372"/>
            </a:xfrm>
            <a:custGeom>
              <a:avLst/>
              <a:gdLst>
                <a:gd name="T0" fmla="*/ 340 w 358"/>
                <a:gd name="T1" fmla="*/ 70 h 353"/>
                <a:gd name="T2" fmla="*/ 333 w 358"/>
                <a:gd name="T3" fmla="*/ 76 h 353"/>
                <a:gd name="T4" fmla="*/ 333 w 358"/>
                <a:gd name="T5" fmla="*/ 76 h 353"/>
                <a:gd name="T6" fmla="*/ 293 w 358"/>
                <a:gd name="T7" fmla="*/ 117 h 353"/>
                <a:gd name="T8" fmla="*/ 293 w 358"/>
                <a:gd name="T9" fmla="*/ 116 h 353"/>
                <a:gd name="T10" fmla="*/ 265 w 358"/>
                <a:gd name="T11" fmla="*/ 128 h 353"/>
                <a:gd name="T12" fmla="*/ 225 w 358"/>
                <a:gd name="T13" fmla="*/ 88 h 353"/>
                <a:gd name="T14" fmla="*/ 236 w 358"/>
                <a:gd name="T15" fmla="*/ 60 h 353"/>
                <a:gd name="T16" fmla="*/ 225 w 358"/>
                <a:gd name="T17" fmla="*/ 48 h 353"/>
                <a:gd name="T18" fmla="*/ 209 w 358"/>
                <a:gd name="T19" fmla="*/ 88 h 353"/>
                <a:gd name="T20" fmla="*/ 265 w 358"/>
                <a:gd name="T21" fmla="*/ 144 h 353"/>
                <a:gd name="T22" fmla="*/ 304 w 358"/>
                <a:gd name="T23" fmla="*/ 128 h 353"/>
                <a:gd name="T24" fmla="*/ 305 w 358"/>
                <a:gd name="T25" fmla="*/ 128 h 353"/>
                <a:gd name="T26" fmla="*/ 334 w 358"/>
                <a:gd name="T27" fmla="*/ 98 h 353"/>
                <a:gd name="T28" fmla="*/ 324 w 358"/>
                <a:gd name="T29" fmla="*/ 155 h 353"/>
                <a:gd name="T30" fmla="*/ 281 w 358"/>
                <a:gd name="T31" fmla="*/ 199 h 353"/>
                <a:gd name="T32" fmla="*/ 259 w 358"/>
                <a:gd name="T33" fmla="*/ 209 h 353"/>
                <a:gd name="T34" fmla="*/ 204 w 358"/>
                <a:gd name="T35" fmla="*/ 190 h 353"/>
                <a:gd name="T36" fmla="*/ 204 w 358"/>
                <a:gd name="T37" fmla="*/ 190 h 353"/>
                <a:gd name="T38" fmla="*/ 200 w 358"/>
                <a:gd name="T39" fmla="*/ 188 h 353"/>
                <a:gd name="T40" fmla="*/ 194 w 358"/>
                <a:gd name="T41" fmla="*/ 192 h 353"/>
                <a:gd name="T42" fmla="*/ 193 w 358"/>
                <a:gd name="T43" fmla="*/ 192 h 353"/>
                <a:gd name="T44" fmla="*/ 71 w 358"/>
                <a:gd name="T45" fmla="*/ 328 h 353"/>
                <a:gd name="T46" fmla="*/ 48 w 358"/>
                <a:gd name="T47" fmla="*/ 337 h 353"/>
                <a:gd name="T48" fmla="*/ 16 w 358"/>
                <a:gd name="T49" fmla="*/ 305 h 353"/>
                <a:gd name="T50" fmla="*/ 25 w 358"/>
                <a:gd name="T51" fmla="*/ 282 h 353"/>
                <a:gd name="T52" fmla="*/ 161 w 358"/>
                <a:gd name="T53" fmla="*/ 160 h 353"/>
                <a:gd name="T54" fmla="*/ 160 w 358"/>
                <a:gd name="T55" fmla="*/ 160 h 353"/>
                <a:gd name="T56" fmla="*/ 164 w 358"/>
                <a:gd name="T57" fmla="*/ 153 h 353"/>
                <a:gd name="T58" fmla="*/ 162 w 358"/>
                <a:gd name="T59" fmla="*/ 149 h 353"/>
                <a:gd name="T60" fmla="*/ 162 w 358"/>
                <a:gd name="T61" fmla="*/ 149 h 353"/>
                <a:gd name="T62" fmla="*/ 158 w 358"/>
                <a:gd name="T63" fmla="*/ 73 h 353"/>
                <a:gd name="T64" fmla="*/ 201 w 358"/>
                <a:gd name="T65" fmla="*/ 29 h 353"/>
                <a:gd name="T66" fmla="*/ 236 w 358"/>
                <a:gd name="T67" fmla="*/ 16 h 353"/>
                <a:gd name="T68" fmla="*/ 236 w 358"/>
                <a:gd name="T69" fmla="*/ 16 h 353"/>
                <a:gd name="T70" fmla="*/ 255 w 358"/>
                <a:gd name="T71" fmla="*/ 18 h 353"/>
                <a:gd name="T72" fmla="*/ 225 w 358"/>
                <a:gd name="T73" fmla="*/ 48 h 353"/>
                <a:gd name="T74" fmla="*/ 236 w 358"/>
                <a:gd name="T75" fmla="*/ 60 h 353"/>
                <a:gd name="T76" fmla="*/ 276 w 358"/>
                <a:gd name="T77" fmla="*/ 20 h 353"/>
                <a:gd name="T78" fmla="*/ 276 w 358"/>
                <a:gd name="T79" fmla="*/ 19 h 353"/>
                <a:gd name="T80" fmla="*/ 283 w 358"/>
                <a:gd name="T81" fmla="*/ 12 h 353"/>
                <a:gd name="T82" fmla="*/ 236 w 358"/>
                <a:gd name="T83" fmla="*/ 0 h 353"/>
                <a:gd name="T84" fmla="*/ 236 w 358"/>
                <a:gd name="T85" fmla="*/ 0 h 353"/>
                <a:gd name="T86" fmla="*/ 190 w 358"/>
                <a:gd name="T87" fmla="*/ 18 h 353"/>
                <a:gd name="T88" fmla="*/ 147 w 358"/>
                <a:gd name="T89" fmla="*/ 62 h 353"/>
                <a:gd name="T90" fmla="*/ 145 w 358"/>
                <a:gd name="T91" fmla="*/ 152 h 353"/>
                <a:gd name="T92" fmla="*/ 14 w 358"/>
                <a:gd name="T93" fmla="*/ 271 h 353"/>
                <a:gd name="T94" fmla="*/ 0 w 358"/>
                <a:gd name="T95" fmla="*/ 305 h 353"/>
                <a:gd name="T96" fmla="*/ 48 w 358"/>
                <a:gd name="T97" fmla="*/ 353 h 353"/>
                <a:gd name="T98" fmla="*/ 82 w 358"/>
                <a:gd name="T99" fmla="*/ 339 h 353"/>
                <a:gd name="T100" fmla="*/ 202 w 358"/>
                <a:gd name="T101" fmla="*/ 207 h 353"/>
                <a:gd name="T102" fmla="*/ 259 w 358"/>
                <a:gd name="T103" fmla="*/ 225 h 353"/>
                <a:gd name="T104" fmla="*/ 292 w 358"/>
                <a:gd name="T105" fmla="*/ 211 h 353"/>
                <a:gd name="T106" fmla="*/ 335 w 358"/>
                <a:gd name="T107" fmla="*/ 167 h 353"/>
                <a:gd name="T108" fmla="*/ 340 w 358"/>
                <a:gd name="T109" fmla="*/ 70 h 353"/>
                <a:gd name="T110" fmla="*/ 42 w 358"/>
                <a:gd name="T111" fmla="*/ 299 h 353"/>
                <a:gd name="T112" fmla="*/ 40 w 358"/>
                <a:gd name="T113" fmla="*/ 305 h 353"/>
                <a:gd name="T114" fmla="*/ 48 w 358"/>
                <a:gd name="T115" fmla="*/ 313 h 353"/>
                <a:gd name="T116" fmla="*/ 56 w 358"/>
                <a:gd name="T117" fmla="*/ 305 h 353"/>
                <a:gd name="T118" fmla="*/ 48 w 358"/>
                <a:gd name="T119" fmla="*/ 297 h 353"/>
                <a:gd name="T120" fmla="*/ 42 w 358"/>
                <a:gd name="T121" fmla="*/ 299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8" h="353">
                  <a:moveTo>
                    <a:pt x="340" y="70"/>
                  </a:moveTo>
                  <a:cubicBezTo>
                    <a:pt x="333" y="76"/>
                    <a:pt x="333" y="76"/>
                    <a:pt x="333" y="76"/>
                  </a:cubicBezTo>
                  <a:cubicBezTo>
                    <a:pt x="333" y="76"/>
                    <a:pt x="333" y="76"/>
                    <a:pt x="333" y="76"/>
                  </a:cubicBezTo>
                  <a:cubicBezTo>
                    <a:pt x="293" y="117"/>
                    <a:pt x="293" y="117"/>
                    <a:pt x="293" y="117"/>
                  </a:cubicBezTo>
                  <a:cubicBezTo>
                    <a:pt x="293" y="116"/>
                    <a:pt x="293" y="116"/>
                    <a:pt x="293" y="116"/>
                  </a:cubicBezTo>
                  <a:cubicBezTo>
                    <a:pt x="286" y="124"/>
                    <a:pt x="276" y="128"/>
                    <a:pt x="265" y="128"/>
                  </a:cubicBezTo>
                  <a:cubicBezTo>
                    <a:pt x="243" y="128"/>
                    <a:pt x="225" y="110"/>
                    <a:pt x="225" y="88"/>
                  </a:cubicBezTo>
                  <a:cubicBezTo>
                    <a:pt x="225" y="77"/>
                    <a:pt x="229" y="67"/>
                    <a:pt x="236" y="60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15" y="59"/>
                    <a:pt x="209" y="73"/>
                    <a:pt x="209" y="88"/>
                  </a:cubicBezTo>
                  <a:cubicBezTo>
                    <a:pt x="209" y="119"/>
                    <a:pt x="234" y="144"/>
                    <a:pt x="265" y="144"/>
                  </a:cubicBezTo>
                  <a:cubicBezTo>
                    <a:pt x="280" y="144"/>
                    <a:pt x="294" y="138"/>
                    <a:pt x="304" y="128"/>
                  </a:cubicBezTo>
                  <a:cubicBezTo>
                    <a:pt x="305" y="128"/>
                    <a:pt x="305" y="128"/>
                    <a:pt x="305" y="128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40" y="120"/>
                    <a:pt x="338" y="142"/>
                    <a:pt x="324" y="155"/>
                  </a:cubicBezTo>
                  <a:cubicBezTo>
                    <a:pt x="281" y="199"/>
                    <a:pt x="281" y="199"/>
                    <a:pt x="281" y="199"/>
                  </a:cubicBezTo>
                  <a:cubicBezTo>
                    <a:pt x="276" y="205"/>
                    <a:pt x="267" y="209"/>
                    <a:pt x="259" y="209"/>
                  </a:cubicBezTo>
                  <a:cubicBezTo>
                    <a:pt x="259" y="208"/>
                    <a:pt x="231" y="207"/>
                    <a:pt x="204" y="190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3" y="189"/>
                    <a:pt x="202" y="188"/>
                    <a:pt x="200" y="188"/>
                  </a:cubicBezTo>
                  <a:cubicBezTo>
                    <a:pt x="197" y="188"/>
                    <a:pt x="195" y="190"/>
                    <a:pt x="194" y="192"/>
                  </a:cubicBezTo>
                  <a:cubicBezTo>
                    <a:pt x="193" y="192"/>
                    <a:pt x="193" y="192"/>
                    <a:pt x="193" y="192"/>
                  </a:cubicBezTo>
                  <a:cubicBezTo>
                    <a:pt x="71" y="328"/>
                    <a:pt x="71" y="328"/>
                    <a:pt x="71" y="328"/>
                  </a:cubicBezTo>
                  <a:cubicBezTo>
                    <a:pt x="65" y="333"/>
                    <a:pt x="57" y="337"/>
                    <a:pt x="48" y="337"/>
                  </a:cubicBezTo>
                  <a:cubicBezTo>
                    <a:pt x="30" y="337"/>
                    <a:pt x="16" y="323"/>
                    <a:pt x="16" y="305"/>
                  </a:cubicBezTo>
                  <a:cubicBezTo>
                    <a:pt x="16" y="296"/>
                    <a:pt x="20" y="288"/>
                    <a:pt x="25" y="282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63" y="158"/>
                    <a:pt x="164" y="156"/>
                    <a:pt x="164" y="153"/>
                  </a:cubicBezTo>
                  <a:cubicBezTo>
                    <a:pt x="164" y="152"/>
                    <a:pt x="163" y="150"/>
                    <a:pt x="162" y="149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39" y="118"/>
                    <a:pt x="138" y="95"/>
                    <a:pt x="158" y="73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12" y="18"/>
                    <a:pt x="226" y="16"/>
                    <a:pt x="236" y="16"/>
                  </a:cubicBezTo>
                  <a:cubicBezTo>
                    <a:pt x="236" y="16"/>
                    <a:pt x="236" y="16"/>
                    <a:pt x="236" y="16"/>
                  </a:cubicBezTo>
                  <a:cubicBezTo>
                    <a:pt x="242" y="16"/>
                    <a:pt x="249" y="17"/>
                    <a:pt x="255" y="18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36" y="60"/>
                    <a:pt x="236" y="60"/>
                    <a:pt x="236" y="60"/>
                  </a:cubicBezTo>
                  <a:cubicBezTo>
                    <a:pt x="276" y="20"/>
                    <a:pt x="276" y="20"/>
                    <a:pt x="276" y="20"/>
                  </a:cubicBezTo>
                  <a:cubicBezTo>
                    <a:pt x="276" y="19"/>
                    <a:pt x="276" y="19"/>
                    <a:pt x="276" y="19"/>
                  </a:cubicBezTo>
                  <a:cubicBezTo>
                    <a:pt x="283" y="12"/>
                    <a:pt x="283" y="12"/>
                    <a:pt x="283" y="12"/>
                  </a:cubicBezTo>
                  <a:cubicBezTo>
                    <a:pt x="268" y="4"/>
                    <a:pt x="252" y="0"/>
                    <a:pt x="236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18" y="0"/>
                    <a:pt x="202" y="6"/>
                    <a:pt x="190" y="18"/>
                  </a:cubicBezTo>
                  <a:cubicBezTo>
                    <a:pt x="147" y="62"/>
                    <a:pt x="147" y="62"/>
                    <a:pt x="147" y="62"/>
                  </a:cubicBezTo>
                  <a:cubicBezTo>
                    <a:pt x="119" y="92"/>
                    <a:pt x="126" y="124"/>
                    <a:pt x="145" y="152"/>
                  </a:cubicBezTo>
                  <a:cubicBezTo>
                    <a:pt x="14" y="271"/>
                    <a:pt x="14" y="271"/>
                    <a:pt x="14" y="271"/>
                  </a:cubicBezTo>
                  <a:cubicBezTo>
                    <a:pt x="5" y="279"/>
                    <a:pt x="0" y="292"/>
                    <a:pt x="0" y="305"/>
                  </a:cubicBezTo>
                  <a:cubicBezTo>
                    <a:pt x="0" y="331"/>
                    <a:pt x="21" y="353"/>
                    <a:pt x="48" y="353"/>
                  </a:cubicBezTo>
                  <a:cubicBezTo>
                    <a:pt x="61" y="353"/>
                    <a:pt x="73" y="348"/>
                    <a:pt x="82" y="339"/>
                  </a:cubicBezTo>
                  <a:cubicBezTo>
                    <a:pt x="202" y="207"/>
                    <a:pt x="202" y="207"/>
                    <a:pt x="202" y="207"/>
                  </a:cubicBezTo>
                  <a:cubicBezTo>
                    <a:pt x="229" y="222"/>
                    <a:pt x="255" y="225"/>
                    <a:pt x="259" y="225"/>
                  </a:cubicBezTo>
                  <a:cubicBezTo>
                    <a:pt x="271" y="225"/>
                    <a:pt x="283" y="220"/>
                    <a:pt x="292" y="211"/>
                  </a:cubicBezTo>
                  <a:cubicBezTo>
                    <a:pt x="335" y="167"/>
                    <a:pt x="335" y="167"/>
                    <a:pt x="335" y="167"/>
                  </a:cubicBezTo>
                  <a:cubicBezTo>
                    <a:pt x="358" y="144"/>
                    <a:pt x="358" y="105"/>
                    <a:pt x="340" y="70"/>
                  </a:cubicBezTo>
                  <a:moveTo>
                    <a:pt x="42" y="299"/>
                  </a:moveTo>
                  <a:cubicBezTo>
                    <a:pt x="41" y="301"/>
                    <a:pt x="40" y="303"/>
                    <a:pt x="40" y="305"/>
                  </a:cubicBezTo>
                  <a:cubicBezTo>
                    <a:pt x="40" y="309"/>
                    <a:pt x="44" y="313"/>
                    <a:pt x="48" y="313"/>
                  </a:cubicBezTo>
                  <a:cubicBezTo>
                    <a:pt x="52" y="313"/>
                    <a:pt x="56" y="309"/>
                    <a:pt x="56" y="305"/>
                  </a:cubicBezTo>
                  <a:cubicBezTo>
                    <a:pt x="56" y="300"/>
                    <a:pt x="52" y="297"/>
                    <a:pt x="48" y="297"/>
                  </a:cubicBezTo>
                  <a:cubicBezTo>
                    <a:pt x="46" y="297"/>
                    <a:pt x="44" y="298"/>
                    <a:pt x="42" y="2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CH" noProof="0"/>
            </a:p>
          </p:txBody>
        </p:sp>
      </p:grpSp>
      <p:sp>
        <p:nvSpPr>
          <p:cNvPr id="48" name="Oval 47">
            <a:extLst>
              <a:ext uri="{FF2B5EF4-FFF2-40B4-BE49-F238E27FC236}">
                <a16:creationId xmlns:a16="http://schemas.microsoft.com/office/drawing/2014/main" id="{66AD62CE-5F8B-3015-A96D-7F68781C145C}"/>
              </a:ext>
            </a:extLst>
          </p:cNvPr>
          <p:cNvSpPr/>
          <p:nvPr/>
        </p:nvSpPr>
        <p:spPr>
          <a:xfrm>
            <a:off x="17346534" y="5079736"/>
            <a:ext cx="1158082" cy="11580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939F261-02A6-7048-4137-572A8F113458}"/>
              </a:ext>
            </a:extLst>
          </p:cNvPr>
          <p:cNvSpPr/>
          <p:nvPr/>
        </p:nvSpPr>
        <p:spPr>
          <a:xfrm>
            <a:off x="5884505" y="5079736"/>
            <a:ext cx="1158082" cy="1158082"/>
          </a:xfrm>
          <a:prstGeom prst="ellipse">
            <a:avLst/>
          </a:prstGeom>
          <a:solidFill>
            <a:schemeClr val="accent1"/>
          </a:solidFill>
          <a:ln w="744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noProof="0"/>
          </a:p>
        </p:txBody>
      </p:sp>
      <p:pic>
        <p:nvPicPr>
          <p:cNvPr id="7" name="Grafik 6" descr="Pfeil Kreis Silhouette">
            <a:extLst>
              <a:ext uri="{FF2B5EF4-FFF2-40B4-BE49-F238E27FC236}">
                <a16:creationId xmlns:a16="http://schemas.microsoft.com/office/drawing/2014/main" id="{3012C0A2-03D4-5ABC-1160-4B5CF6F0C6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468375" y="5201577"/>
            <a:ext cx="914400" cy="914400"/>
          </a:xfrm>
          <a:prstGeom prst="rect">
            <a:avLst/>
          </a:prstGeom>
        </p:spPr>
      </p:pic>
      <p:pic>
        <p:nvPicPr>
          <p:cNvPr id="36" name="Grafik 35" descr="Chatblase Silhouette">
            <a:extLst>
              <a:ext uri="{FF2B5EF4-FFF2-40B4-BE49-F238E27FC236}">
                <a16:creationId xmlns:a16="http://schemas.microsoft.com/office/drawing/2014/main" id="{9E8B8586-0E75-0473-7771-C5318ED7F6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0354" y="52593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2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Wie </a:t>
            </a:r>
            <a:r>
              <a:rPr lang="en-US" dirty="0" err="1"/>
              <a:t>gehen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vor</a:t>
            </a:r>
            <a:r>
              <a:rPr lang="en-US" dirty="0"/>
              <a:t>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16D7048-99DA-BBAA-7B2B-632498B60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494" y="3200401"/>
            <a:ext cx="20565011" cy="824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1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BE3E4-9BA5-E043-4DF9-17E2F4B6D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3CD63A3-676F-192C-C706-04EC1231313F}"/>
              </a:ext>
            </a:extLst>
          </p:cNvPr>
          <p:cNvSpPr txBox="1"/>
          <p:nvPr/>
        </p:nvSpPr>
        <p:spPr>
          <a:xfrm>
            <a:off x="3492500" y="6178997"/>
            <a:ext cx="17399000" cy="1950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Creative break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5D1FC0-FCB7-EF7F-9DAD-69ED86D66259}"/>
              </a:ext>
            </a:extLst>
          </p:cNvPr>
          <p:cNvSpPr/>
          <p:nvPr/>
        </p:nvSpPr>
        <p:spPr>
          <a:xfrm>
            <a:off x="11626850" y="104436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AF6A19-5682-D414-06C0-CE2EEA13408B}"/>
              </a:ext>
            </a:extLst>
          </p:cNvPr>
          <p:cNvSpPr txBox="1"/>
          <p:nvPr/>
        </p:nvSpPr>
        <p:spPr>
          <a:xfrm>
            <a:off x="3492500" y="53122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 slide</a:t>
            </a:r>
          </a:p>
        </p:txBody>
      </p:sp>
      <p:pic>
        <p:nvPicPr>
          <p:cNvPr id="3" name="Grafik 2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2A8CE8A9-AEFB-D26F-0431-302C60E6B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4E7AFA04-1C3F-FE15-0FE4-4E8447D9F549}"/>
              </a:ext>
            </a:extLst>
          </p:cNvPr>
          <p:cNvSpPr txBox="1"/>
          <p:nvPr/>
        </p:nvSpPr>
        <p:spPr>
          <a:xfrm>
            <a:off x="2057400" y="6331397"/>
            <a:ext cx="20243800" cy="38472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Fazit</a:t>
            </a: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</a:t>
            </a: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Preise</a:t>
            </a: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, </a:t>
            </a: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nächste</a:t>
            </a: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schritte</a:t>
            </a:r>
            <a:endParaRPr lang="en-US" sz="15000" cap="all" dirty="0">
              <a:solidFill>
                <a:schemeClr val="bg1"/>
              </a:solidFill>
              <a:latin typeface="Montserrat SemiBold" panose="00000700000000000000" pitchFamily="50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7B78346-004F-035A-051A-834B427D54BB}"/>
              </a:ext>
            </a:extLst>
          </p:cNvPr>
          <p:cNvSpPr/>
          <p:nvPr/>
        </p:nvSpPr>
        <p:spPr>
          <a:xfrm>
            <a:off x="11779250" y="10596057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DB41C487-9703-F426-A1B4-DF5B1CA72502}"/>
              </a:ext>
            </a:extLst>
          </p:cNvPr>
          <p:cNvSpPr txBox="1"/>
          <p:nvPr/>
        </p:nvSpPr>
        <p:spPr>
          <a:xfrm>
            <a:off x="3644900" y="54646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POWER IMS</a:t>
            </a:r>
          </a:p>
        </p:txBody>
      </p:sp>
    </p:spTree>
    <p:extLst>
      <p:ext uri="{BB962C8B-B14F-4D97-AF65-F5344CB8AC3E}">
        <p14:creationId xmlns:p14="http://schemas.microsoft.com/office/powerpoint/2010/main" val="39058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Fazit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grpSp>
        <p:nvGrpSpPr>
          <p:cNvPr id="117" name="Group 116"/>
          <p:cNvGrpSpPr/>
          <p:nvPr/>
        </p:nvGrpSpPr>
        <p:grpSpPr>
          <a:xfrm>
            <a:off x="1790700" y="3652918"/>
            <a:ext cx="11736411" cy="6550132"/>
            <a:chOff x="1676400" y="4054134"/>
            <a:chExt cx="11736411" cy="6550132"/>
          </a:xfrm>
        </p:grpSpPr>
        <p:grpSp>
          <p:nvGrpSpPr>
            <p:cNvPr id="116" name="Group 115"/>
            <p:cNvGrpSpPr/>
            <p:nvPr/>
          </p:nvGrpSpPr>
          <p:grpSpPr>
            <a:xfrm>
              <a:off x="11302820" y="4902267"/>
              <a:ext cx="2109991" cy="4852387"/>
              <a:chOff x="12018015" y="4902267"/>
              <a:chExt cx="2109991" cy="4852387"/>
            </a:xfrm>
          </p:grpSpPr>
          <p:sp>
            <p:nvSpPr>
              <p:cNvPr id="49" name="Freeform 30"/>
              <p:cNvSpPr>
                <a:spLocks/>
              </p:cNvSpPr>
              <p:nvPr/>
            </p:nvSpPr>
            <p:spPr bwMode="auto">
              <a:xfrm>
                <a:off x="12422873" y="4902267"/>
                <a:ext cx="1705133" cy="4852387"/>
              </a:xfrm>
              <a:custGeom>
                <a:avLst/>
                <a:gdLst>
                  <a:gd name="T0" fmla="*/ 2860 w 5721"/>
                  <a:gd name="T1" fmla="*/ 0 h 16275"/>
                  <a:gd name="T2" fmla="*/ 1505 w 5721"/>
                  <a:gd name="T3" fmla="*/ 0 h 16275"/>
                  <a:gd name="T4" fmla="*/ 1505 w 5721"/>
                  <a:gd name="T5" fmla="*/ 970 h 16275"/>
                  <a:gd name="T6" fmla="*/ 0 w 5721"/>
                  <a:gd name="T7" fmla="*/ 8138 h 16275"/>
                  <a:gd name="T8" fmla="*/ 1505 w 5721"/>
                  <a:gd name="T9" fmla="*/ 15305 h 16275"/>
                  <a:gd name="T10" fmla="*/ 1505 w 5721"/>
                  <a:gd name="T11" fmla="*/ 16275 h 16275"/>
                  <a:gd name="T12" fmla="*/ 2860 w 5721"/>
                  <a:gd name="T13" fmla="*/ 16275 h 16275"/>
                  <a:gd name="T14" fmla="*/ 5721 w 5721"/>
                  <a:gd name="T15" fmla="*/ 8138 h 16275"/>
                  <a:gd name="T16" fmla="*/ 2860 w 5721"/>
                  <a:gd name="T17" fmla="*/ 0 h 16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21" h="16275">
                    <a:moveTo>
                      <a:pt x="2860" y="0"/>
                    </a:moveTo>
                    <a:cubicBezTo>
                      <a:pt x="1505" y="0"/>
                      <a:pt x="1505" y="0"/>
                      <a:pt x="1505" y="0"/>
                    </a:cubicBezTo>
                    <a:cubicBezTo>
                      <a:pt x="1505" y="970"/>
                      <a:pt x="1505" y="970"/>
                      <a:pt x="1505" y="970"/>
                    </a:cubicBezTo>
                    <a:cubicBezTo>
                      <a:pt x="609" y="2345"/>
                      <a:pt x="0" y="5039"/>
                      <a:pt x="0" y="8138"/>
                    </a:cubicBezTo>
                    <a:cubicBezTo>
                      <a:pt x="0" y="11237"/>
                      <a:pt x="609" y="13931"/>
                      <a:pt x="1505" y="15305"/>
                    </a:cubicBezTo>
                    <a:cubicBezTo>
                      <a:pt x="1505" y="16275"/>
                      <a:pt x="1505" y="16275"/>
                      <a:pt x="1505" y="16275"/>
                    </a:cubicBezTo>
                    <a:cubicBezTo>
                      <a:pt x="2860" y="16275"/>
                      <a:pt x="2860" y="16275"/>
                      <a:pt x="2860" y="16275"/>
                    </a:cubicBezTo>
                    <a:cubicBezTo>
                      <a:pt x="4440" y="16275"/>
                      <a:pt x="5721" y="12632"/>
                      <a:pt x="5721" y="8138"/>
                    </a:cubicBezTo>
                    <a:cubicBezTo>
                      <a:pt x="5721" y="3643"/>
                      <a:pt x="4440" y="0"/>
                      <a:pt x="2860" y="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  <p:sp>
            <p:nvSpPr>
              <p:cNvPr id="50" name="Oval 31"/>
              <p:cNvSpPr>
                <a:spLocks noChangeArrowheads="1"/>
              </p:cNvSpPr>
              <p:nvPr/>
            </p:nvSpPr>
            <p:spPr bwMode="auto">
              <a:xfrm>
                <a:off x="12018015" y="4902267"/>
                <a:ext cx="1705133" cy="485238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  <p:sp>
            <p:nvSpPr>
              <p:cNvPr id="51" name="Oval 32"/>
              <p:cNvSpPr>
                <a:spLocks noChangeArrowheads="1"/>
              </p:cNvSpPr>
              <p:nvPr/>
            </p:nvSpPr>
            <p:spPr bwMode="auto">
              <a:xfrm>
                <a:off x="12122923" y="5392825"/>
                <a:ext cx="1360856" cy="3872749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  <p:sp>
            <p:nvSpPr>
              <p:cNvPr id="52" name="Oval 33"/>
              <p:cNvSpPr>
                <a:spLocks noChangeArrowheads="1"/>
              </p:cNvSpPr>
              <p:nvPr/>
            </p:nvSpPr>
            <p:spPr bwMode="auto">
              <a:xfrm>
                <a:off x="12242608" y="5949875"/>
                <a:ext cx="969296" cy="275717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  <p:sp>
            <p:nvSpPr>
              <p:cNvPr id="53" name="Oval 34"/>
              <p:cNvSpPr>
                <a:spLocks noChangeArrowheads="1"/>
              </p:cNvSpPr>
              <p:nvPr/>
            </p:nvSpPr>
            <p:spPr bwMode="auto">
              <a:xfrm>
                <a:off x="12362292" y="6418269"/>
                <a:ext cx="639795" cy="1820384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  <p:sp>
            <p:nvSpPr>
              <p:cNvPr id="54" name="Oval 35"/>
              <p:cNvSpPr>
                <a:spLocks noChangeArrowheads="1"/>
              </p:cNvSpPr>
              <p:nvPr/>
            </p:nvSpPr>
            <p:spPr bwMode="auto">
              <a:xfrm>
                <a:off x="12495275" y="6920648"/>
                <a:ext cx="286651" cy="81562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>
              <a:off x="10466613" y="7264925"/>
              <a:ext cx="757317" cy="127073"/>
              <a:chOff x="10494625" y="7264925"/>
              <a:chExt cx="1381542" cy="127073"/>
            </a:xfrm>
          </p:grpSpPr>
          <p:sp>
            <p:nvSpPr>
              <p:cNvPr id="55" name="Freeform 36"/>
              <p:cNvSpPr>
                <a:spLocks/>
              </p:cNvSpPr>
              <p:nvPr/>
            </p:nvSpPr>
            <p:spPr bwMode="auto">
              <a:xfrm>
                <a:off x="10494625" y="7328461"/>
                <a:ext cx="1381542" cy="63537"/>
              </a:xfrm>
              <a:custGeom>
                <a:avLst/>
                <a:gdLst>
                  <a:gd name="T0" fmla="*/ 875 w 935"/>
                  <a:gd name="T1" fmla="*/ 0 h 43"/>
                  <a:gd name="T2" fmla="*/ 875 w 935"/>
                  <a:gd name="T3" fmla="*/ 0 h 43"/>
                  <a:gd name="T4" fmla="*/ 0 w 935"/>
                  <a:gd name="T5" fmla="*/ 0 h 43"/>
                  <a:gd name="T6" fmla="*/ 0 w 935"/>
                  <a:gd name="T7" fmla="*/ 43 h 43"/>
                  <a:gd name="T8" fmla="*/ 875 w 935"/>
                  <a:gd name="T9" fmla="*/ 43 h 43"/>
                  <a:gd name="T10" fmla="*/ 935 w 935"/>
                  <a:gd name="T11" fmla="*/ 0 h 43"/>
                  <a:gd name="T12" fmla="*/ 875 w 935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5" h="43">
                    <a:moveTo>
                      <a:pt x="875" y="0"/>
                    </a:moveTo>
                    <a:lnTo>
                      <a:pt x="875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875" y="43"/>
                    </a:lnTo>
                    <a:lnTo>
                      <a:pt x="935" y="0"/>
                    </a:lnTo>
                    <a:lnTo>
                      <a:pt x="87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  <p:sp>
            <p:nvSpPr>
              <p:cNvPr id="56" name="Freeform 37"/>
              <p:cNvSpPr>
                <a:spLocks/>
              </p:cNvSpPr>
              <p:nvPr/>
            </p:nvSpPr>
            <p:spPr bwMode="auto">
              <a:xfrm>
                <a:off x="10494625" y="7264925"/>
                <a:ext cx="1381542" cy="63537"/>
              </a:xfrm>
              <a:custGeom>
                <a:avLst/>
                <a:gdLst>
                  <a:gd name="T0" fmla="*/ 935 w 935"/>
                  <a:gd name="T1" fmla="*/ 43 h 43"/>
                  <a:gd name="T2" fmla="*/ 875 w 935"/>
                  <a:gd name="T3" fmla="*/ 0 h 43"/>
                  <a:gd name="T4" fmla="*/ 875 w 935"/>
                  <a:gd name="T5" fmla="*/ 0 h 43"/>
                  <a:gd name="T6" fmla="*/ 0 w 935"/>
                  <a:gd name="T7" fmla="*/ 0 h 43"/>
                  <a:gd name="T8" fmla="*/ 0 w 935"/>
                  <a:gd name="T9" fmla="*/ 43 h 43"/>
                  <a:gd name="T10" fmla="*/ 909 w 935"/>
                  <a:gd name="T11" fmla="*/ 43 h 43"/>
                  <a:gd name="T12" fmla="*/ 909 w 935"/>
                  <a:gd name="T13" fmla="*/ 43 h 43"/>
                  <a:gd name="T14" fmla="*/ 935 w 935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35" h="43">
                    <a:moveTo>
                      <a:pt x="935" y="43"/>
                    </a:moveTo>
                    <a:lnTo>
                      <a:pt x="875" y="0"/>
                    </a:lnTo>
                    <a:lnTo>
                      <a:pt x="875" y="0"/>
                    </a:lnTo>
                    <a:lnTo>
                      <a:pt x="0" y="0"/>
                    </a:lnTo>
                    <a:lnTo>
                      <a:pt x="0" y="43"/>
                    </a:lnTo>
                    <a:lnTo>
                      <a:pt x="909" y="43"/>
                    </a:lnTo>
                    <a:lnTo>
                      <a:pt x="909" y="43"/>
                    </a:lnTo>
                    <a:lnTo>
                      <a:pt x="935" y="43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Montserrat SemiBold" panose="00000700000000000000" pitchFamily="50" charset="0"/>
                </a:endParaRPr>
              </a:p>
            </p:txBody>
          </p:sp>
        </p:grpSp>
        <p:sp>
          <p:nvSpPr>
            <p:cNvPr id="57" name="Freeform 38"/>
            <p:cNvSpPr>
              <a:spLocks/>
            </p:cNvSpPr>
            <p:nvPr/>
          </p:nvSpPr>
          <p:spPr bwMode="auto">
            <a:xfrm>
              <a:off x="1676400" y="6919171"/>
              <a:ext cx="5373976" cy="790508"/>
            </a:xfrm>
            <a:custGeom>
              <a:avLst/>
              <a:gdLst>
                <a:gd name="T0" fmla="*/ 2561 w 3637"/>
                <a:gd name="T1" fmla="*/ 0 h 535"/>
                <a:gd name="T2" fmla="*/ 2561 w 3637"/>
                <a:gd name="T3" fmla="*/ 4 h 535"/>
                <a:gd name="T4" fmla="*/ 0 w 3637"/>
                <a:gd name="T5" fmla="*/ 4 h 535"/>
                <a:gd name="T6" fmla="*/ 322 w 3637"/>
                <a:gd name="T7" fmla="*/ 269 h 535"/>
                <a:gd name="T8" fmla="*/ 0 w 3637"/>
                <a:gd name="T9" fmla="*/ 535 h 535"/>
                <a:gd name="T10" fmla="*/ 2561 w 3637"/>
                <a:gd name="T11" fmla="*/ 535 h 535"/>
                <a:gd name="T12" fmla="*/ 2561 w 3637"/>
                <a:gd name="T13" fmla="*/ 532 h 535"/>
                <a:gd name="T14" fmla="*/ 3637 w 3637"/>
                <a:gd name="T15" fmla="*/ 532 h 535"/>
                <a:gd name="T16" fmla="*/ 3637 w 3637"/>
                <a:gd name="T17" fmla="*/ 0 h 535"/>
                <a:gd name="T18" fmla="*/ 2561 w 3637"/>
                <a:gd name="T1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7" h="535">
                  <a:moveTo>
                    <a:pt x="2561" y="0"/>
                  </a:moveTo>
                  <a:lnTo>
                    <a:pt x="2561" y="4"/>
                  </a:lnTo>
                  <a:lnTo>
                    <a:pt x="0" y="4"/>
                  </a:lnTo>
                  <a:lnTo>
                    <a:pt x="322" y="269"/>
                  </a:lnTo>
                  <a:lnTo>
                    <a:pt x="0" y="535"/>
                  </a:lnTo>
                  <a:lnTo>
                    <a:pt x="2561" y="535"/>
                  </a:lnTo>
                  <a:lnTo>
                    <a:pt x="2561" y="532"/>
                  </a:lnTo>
                  <a:lnTo>
                    <a:pt x="3637" y="532"/>
                  </a:lnTo>
                  <a:lnTo>
                    <a:pt x="3637" y="0"/>
                  </a:lnTo>
                  <a:lnTo>
                    <a:pt x="256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58" name="Freeform 39"/>
            <p:cNvSpPr>
              <a:spLocks/>
            </p:cNvSpPr>
            <p:nvPr/>
          </p:nvSpPr>
          <p:spPr bwMode="auto">
            <a:xfrm>
              <a:off x="2502370" y="5246545"/>
              <a:ext cx="5365110" cy="2593161"/>
            </a:xfrm>
            <a:custGeom>
              <a:avLst/>
              <a:gdLst>
                <a:gd name="T0" fmla="*/ 182 w 3631"/>
                <a:gd name="T1" fmla="*/ 0 h 1755"/>
                <a:gd name="T2" fmla="*/ 393 w 3631"/>
                <a:gd name="T3" fmla="*/ 360 h 1755"/>
                <a:gd name="T4" fmla="*/ 0 w 3631"/>
                <a:gd name="T5" fmla="*/ 499 h 1755"/>
                <a:gd name="T6" fmla="*/ 3449 w 3631"/>
                <a:gd name="T7" fmla="*/ 1755 h 1755"/>
                <a:gd name="T8" fmla="*/ 3631 w 3631"/>
                <a:gd name="T9" fmla="*/ 1255 h 1755"/>
                <a:gd name="T10" fmla="*/ 182 w 3631"/>
                <a:gd name="T11" fmla="*/ 0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1" h="1755">
                  <a:moveTo>
                    <a:pt x="182" y="0"/>
                  </a:moveTo>
                  <a:lnTo>
                    <a:pt x="393" y="360"/>
                  </a:lnTo>
                  <a:lnTo>
                    <a:pt x="0" y="499"/>
                  </a:lnTo>
                  <a:lnTo>
                    <a:pt x="3449" y="1755"/>
                  </a:lnTo>
                  <a:lnTo>
                    <a:pt x="3631" y="1255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59" name="Freeform 40"/>
            <p:cNvSpPr>
              <a:spLocks/>
            </p:cNvSpPr>
            <p:nvPr/>
          </p:nvSpPr>
          <p:spPr bwMode="auto">
            <a:xfrm>
              <a:off x="2502370" y="6784710"/>
              <a:ext cx="5365110" cy="2593161"/>
            </a:xfrm>
            <a:custGeom>
              <a:avLst/>
              <a:gdLst>
                <a:gd name="T0" fmla="*/ 182 w 3631"/>
                <a:gd name="T1" fmla="*/ 1755 h 1755"/>
                <a:gd name="T2" fmla="*/ 394 w 3631"/>
                <a:gd name="T3" fmla="*/ 1395 h 1755"/>
                <a:gd name="T4" fmla="*/ 0 w 3631"/>
                <a:gd name="T5" fmla="*/ 1256 h 1755"/>
                <a:gd name="T6" fmla="*/ 3449 w 3631"/>
                <a:gd name="T7" fmla="*/ 0 h 1755"/>
                <a:gd name="T8" fmla="*/ 3631 w 3631"/>
                <a:gd name="T9" fmla="*/ 500 h 1755"/>
                <a:gd name="T10" fmla="*/ 182 w 3631"/>
                <a:gd name="T11" fmla="*/ 1755 h 1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1" h="1755">
                  <a:moveTo>
                    <a:pt x="182" y="1755"/>
                  </a:moveTo>
                  <a:lnTo>
                    <a:pt x="394" y="1395"/>
                  </a:lnTo>
                  <a:lnTo>
                    <a:pt x="0" y="1256"/>
                  </a:lnTo>
                  <a:lnTo>
                    <a:pt x="3449" y="0"/>
                  </a:lnTo>
                  <a:lnTo>
                    <a:pt x="3631" y="500"/>
                  </a:lnTo>
                  <a:lnTo>
                    <a:pt x="182" y="17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0" name="Freeform 41"/>
            <p:cNvSpPr>
              <a:spLocks/>
            </p:cNvSpPr>
            <p:nvPr/>
          </p:nvSpPr>
          <p:spPr bwMode="auto">
            <a:xfrm>
              <a:off x="3954835" y="7115689"/>
              <a:ext cx="4506633" cy="3488577"/>
            </a:xfrm>
            <a:custGeom>
              <a:avLst/>
              <a:gdLst>
                <a:gd name="T0" fmla="*/ 10203 w 15118"/>
                <a:gd name="T1" fmla="*/ 4175 h 11702"/>
                <a:gd name="T2" fmla="*/ 1898 w 15118"/>
                <a:gd name="T3" fmla="*/ 11702 h 11702"/>
                <a:gd name="T4" fmla="*/ 2069 w 15118"/>
                <a:gd name="T5" fmla="*/ 9467 h 11702"/>
                <a:gd name="T6" fmla="*/ 0 w 15118"/>
                <a:gd name="T7" fmla="*/ 9484 h 11702"/>
                <a:gd name="T8" fmla="*/ 8955 w 15118"/>
                <a:gd name="T9" fmla="*/ 1969 h 11702"/>
                <a:gd name="T10" fmla="*/ 15118 w 15118"/>
                <a:gd name="T11" fmla="*/ 0 h 11702"/>
                <a:gd name="T12" fmla="*/ 15118 w 15118"/>
                <a:gd name="T13" fmla="*/ 1433 h 11702"/>
                <a:gd name="T14" fmla="*/ 10203 w 15118"/>
                <a:gd name="T15" fmla="*/ 4175 h 1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18" h="11702">
                  <a:moveTo>
                    <a:pt x="10203" y="4175"/>
                  </a:moveTo>
                  <a:cubicBezTo>
                    <a:pt x="1898" y="11702"/>
                    <a:pt x="1898" y="11702"/>
                    <a:pt x="1898" y="11702"/>
                  </a:cubicBezTo>
                  <a:cubicBezTo>
                    <a:pt x="2069" y="9467"/>
                    <a:pt x="2069" y="9467"/>
                    <a:pt x="2069" y="9467"/>
                  </a:cubicBezTo>
                  <a:cubicBezTo>
                    <a:pt x="0" y="9484"/>
                    <a:pt x="0" y="9484"/>
                    <a:pt x="0" y="9484"/>
                  </a:cubicBezTo>
                  <a:cubicBezTo>
                    <a:pt x="8955" y="1969"/>
                    <a:pt x="8955" y="1969"/>
                    <a:pt x="8955" y="1969"/>
                  </a:cubicBezTo>
                  <a:cubicBezTo>
                    <a:pt x="10446" y="765"/>
                    <a:pt x="11857" y="0"/>
                    <a:pt x="15118" y="0"/>
                  </a:cubicBezTo>
                  <a:cubicBezTo>
                    <a:pt x="15118" y="1433"/>
                    <a:pt x="15118" y="1433"/>
                    <a:pt x="15118" y="1433"/>
                  </a:cubicBezTo>
                  <a:cubicBezTo>
                    <a:pt x="13449" y="1577"/>
                    <a:pt x="11362" y="3016"/>
                    <a:pt x="10203" y="41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1" name="Freeform 42"/>
            <p:cNvSpPr>
              <a:spLocks/>
            </p:cNvSpPr>
            <p:nvPr/>
          </p:nvSpPr>
          <p:spPr bwMode="auto">
            <a:xfrm>
              <a:off x="3954835" y="4054134"/>
              <a:ext cx="4506633" cy="3488577"/>
            </a:xfrm>
            <a:custGeom>
              <a:avLst/>
              <a:gdLst>
                <a:gd name="T0" fmla="*/ 10203 w 15118"/>
                <a:gd name="T1" fmla="*/ 7527 h 11701"/>
                <a:gd name="T2" fmla="*/ 1898 w 15118"/>
                <a:gd name="T3" fmla="*/ 0 h 11701"/>
                <a:gd name="T4" fmla="*/ 2069 w 15118"/>
                <a:gd name="T5" fmla="*/ 2235 h 11701"/>
                <a:gd name="T6" fmla="*/ 0 w 15118"/>
                <a:gd name="T7" fmla="*/ 2218 h 11701"/>
                <a:gd name="T8" fmla="*/ 8955 w 15118"/>
                <a:gd name="T9" fmla="*/ 9733 h 11701"/>
                <a:gd name="T10" fmla="*/ 15118 w 15118"/>
                <a:gd name="T11" fmla="*/ 11701 h 11701"/>
                <a:gd name="T12" fmla="*/ 15118 w 15118"/>
                <a:gd name="T13" fmla="*/ 10268 h 11701"/>
                <a:gd name="T14" fmla="*/ 10203 w 15118"/>
                <a:gd name="T15" fmla="*/ 7527 h 1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18" h="11701">
                  <a:moveTo>
                    <a:pt x="10203" y="7527"/>
                  </a:moveTo>
                  <a:cubicBezTo>
                    <a:pt x="1898" y="0"/>
                    <a:pt x="1898" y="0"/>
                    <a:pt x="1898" y="0"/>
                  </a:cubicBezTo>
                  <a:cubicBezTo>
                    <a:pt x="2069" y="2235"/>
                    <a:pt x="2069" y="2235"/>
                    <a:pt x="2069" y="2235"/>
                  </a:cubicBezTo>
                  <a:cubicBezTo>
                    <a:pt x="0" y="2218"/>
                    <a:pt x="0" y="2218"/>
                    <a:pt x="0" y="2218"/>
                  </a:cubicBezTo>
                  <a:cubicBezTo>
                    <a:pt x="8955" y="9733"/>
                    <a:pt x="8955" y="9733"/>
                    <a:pt x="8955" y="9733"/>
                  </a:cubicBezTo>
                  <a:cubicBezTo>
                    <a:pt x="10446" y="10937"/>
                    <a:pt x="11857" y="11701"/>
                    <a:pt x="15118" y="11701"/>
                  </a:cubicBezTo>
                  <a:cubicBezTo>
                    <a:pt x="15118" y="10268"/>
                    <a:pt x="15118" y="10268"/>
                    <a:pt x="15118" y="10268"/>
                  </a:cubicBezTo>
                  <a:cubicBezTo>
                    <a:pt x="13449" y="10125"/>
                    <a:pt x="11362" y="8685"/>
                    <a:pt x="10203" y="75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2" name="Rectangle 43"/>
            <p:cNvSpPr>
              <a:spLocks noChangeArrowheads="1"/>
            </p:cNvSpPr>
            <p:nvPr/>
          </p:nvSpPr>
          <p:spPr bwMode="auto">
            <a:xfrm>
              <a:off x="8461469" y="7115689"/>
              <a:ext cx="536364" cy="2127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3" name="Rectangle 44"/>
            <p:cNvSpPr>
              <a:spLocks noChangeArrowheads="1"/>
            </p:cNvSpPr>
            <p:nvPr/>
          </p:nvSpPr>
          <p:spPr bwMode="auto">
            <a:xfrm>
              <a:off x="8461469" y="7328461"/>
              <a:ext cx="536364" cy="214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4" name="Freeform 45"/>
            <p:cNvSpPr>
              <a:spLocks/>
            </p:cNvSpPr>
            <p:nvPr/>
          </p:nvSpPr>
          <p:spPr bwMode="auto">
            <a:xfrm>
              <a:off x="9158888" y="6953155"/>
              <a:ext cx="1174680" cy="378262"/>
            </a:xfrm>
            <a:custGeom>
              <a:avLst/>
              <a:gdLst>
                <a:gd name="T0" fmla="*/ 0 w 795"/>
                <a:gd name="T1" fmla="*/ 0 h 256"/>
                <a:gd name="T2" fmla="*/ 0 w 795"/>
                <a:gd name="T3" fmla="*/ 256 h 256"/>
                <a:gd name="T4" fmla="*/ 795 w 795"/>
                <a:gd name="T5" fmla="*/ 256 h 256"/>
                <a:gd name="T6" fmla="*/ 795 w 795"/>
                <a:gd name="T7" fmla="*/ 1 h 256"/>
                <a:gd name="T8" fmla="*/ 0 w 795"/>
                <a:gd name="T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5" h="256">
                  <a:moveTo>
                    <a:pt x="0" y="0"/>
                  </a:moveTo>
                  <a:lnTo>
                    <a:pt x="0" y="256"/>
                  </a:lnTo>
                  <a:lnTo>
                    <a:pt x="795" y="256"/>
                  </a:lnTo>
                  <a:lnTo>
                    <a:pt x="795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5" name="Freeform 46"/>
            <p:cNvSpPr>
              <a:spLocks/>
            </p:cNvSpPr>
            <p:nvPr/>
          </p:nvSpPr>
          <p:spPr bwMode="auto">
            <a:xfrm>
              <a:off x="9158888" y="7331416"/>
              <a:ext cx="1174680" cy="378262"/>
            </a:xfrm>
            <a:custGeom>
              <a:avLst/>
              <a:gdLst>
                <a:gd name="T0" fmla="*/ 0 w 795"/>
                <a:gd name="T1" fmla="*/ 0 h 256"/>
                <a:gd name="T2" fmla="*/ 0 w 795"/>
                <a:gd name="T3" fmla="*/ 256 h 256"/>
                <a:gd name="T4" fmla="*/ 795 w 795"/>
                <a:gd name="T5" fmla="*/ 256 h 256"/>
                <a:gd name="T6" fmla="*/ 795 w 795"/>
                <a:gd name="T7" fmla="*/ 1 h 256"/>
                <a:gd name="T8" fmla="*/ 0 w 795"/>
                <a:gd name="T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5" h="256">
                  <a:moveTo>
                    <a:pt x="0" y="0"/>
                  </a:moveTo>
                  <a:lnTo>
                    <a:pt x="0" y="256"/>
                  </a:lnTo>
                  <a:lnTo>
                    <a:pt x="795" y="256"/>
                  </a:lnTo>
                  <a:lnTo>
                    <a:pt x="795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6" name="Freeform 47"/>
            <p:cNvSpPr>
              <a:spLocks/>
            </p:cNvSpPr>
            <p:nvPr/>
          </p:nvSpPr>
          <p:spPr bwMode="auto">
            <a:xfrm>
              <a:off x="10333569" y="6954633"/>
              <a:ext cx="161057" cy="755046"/>
            </a:xfrm>
            <a:custGeom>
              <a:avLst/>
              <a:gdLst>
                <a:gd name="T0" fmla="*/ 0 w 109"/>
                <a:gd name="T1" fmla="*/ 511 h 511"/>
                <a:gd name="T2" fmla="*/ 109 w 109"/>
                <a:gd name="T3" fmla="*/ 402 h 511"/>
                <a:gd name="T4" fmla="*/ 109 w 109"/>
                <a:gd name="T5" fmla="*/ 109 h 511"/>
                <a:gd name="T6" fmla="*/ 0 w 109"/>
                <a:gd name="T7" fmla="*/ 0 h 511"/>
                <a:gd name="T8" fmla="*/ 0 w 109"/>
                <a:gd name="T9" fmla="*/ 511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511">
                  <a:moveTo>
                    <a:pt x="0" y="511"/>
                  </a:moveTo>
                  <a:lnTo>
                    <a:pt x="109" y="402"/>
                  </a:lnTo>
                  <a:lnTo>
                    <a:pt x="109" y="109"/>
                  </a:lnTo>
                  <a:lnTo>
                    <a:pt x="0" y="0"/>
                  </a:lnTo>
                  <a:lnTo>
                    <a:pt x="0" y="5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7" name="Freeform 48"/>
            <p:cNvSpPr>
              <a:spLocks/>
            </p:cNvSpPr>
            <p:nvPr/>
          </p:nvSpPr>
          <p:spPr bwMode="auto">
            <a:xfrm>
              <a:off x="8997832" y="6953155"/>
              <a:ext cx="161057" cy="756523"/>
            </a:xfrm>
            <a:custGeom>
              <a:avLst/>
              <a:gdLst>
                <a:gd name="T0" fmla="*/ 109 w 109"/>
                <a:gd name="T1" fmla="*/ 0 h 512"/>
                <a:gd name="T2" fmla="*/ 0 w 109"/>
                <a:gd name="T3" fmla="*/ 110 h 512"/>
                <a:gd name="T4" fmla="*/ 0 w 109"/>
                <a:gd name="T5" fmla="*/ 403 h 512"/>
                <a:gd name="T6" fmla="*/ 109 w 109"/>
                <a:gd name="T7" fmla="*/ 512 h 512"/>
                <a:gd name="T8" fmla="*/ 109 w 109"/>
                <a:gd name="T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512">
                  <a:moveTo>
                    <a:pt x="109" y="0"/>
                  </a:moveTo>
                  <a:lnTo>
                    <a:pt x="0" y="110"/>
                  </a:lnTo>
                  <a:lnTo>
                    <a:pt x="0" y="403"/>
                  </a:lnTo>
                  <a:lnTo>
                    <a:pt x="109" y="512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68" name="Rectangle 49"/>
            <p:cNvSpPr>
              <a:spLocks noChangeArrowheads="1"/>
            </p:cNvSpPr>
            <p:nvPr/>
          </p:nvSpPr>
          <p:spPr bwMode="auto">
            <a:xfrm>
              <a:off x="8461469" y="7115689"/>
              <a:ext cx="70924" cy="427022"/>
            </a:xfrm>
            <a:prstGeom prst="rect">
              <a:avLst/>
            </a:prstGeom>
            <a:solidFill>
              <a:srgbClr val="60A2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Montserrat SemiBold" panose="00000700000000000000" pitchFamily="50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rot="1236558">
              <a:off x="3049373" y="6072360"/>
              <a:ext cx="262802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 err="1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Flexibel</a:t>
              </a:r>
              <a:endParaRPr lang="en-US" sz="2400" cap="all" spc="2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 rot="2426760">
              <a:off x="4260909" y="5376244"/>
              <a:ext cx="262802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 err="1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Günstig</a:t>
              </a:r>
              <a:endParaRPr lang="en-US" sz="2400" cap="all" spc="2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178300" y="7136407"/>
              <a:ext cx="262802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 err="1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Einfach</a:t>
              </a:r>
              <a:endParaRPr lang="en-US" sz="2400" cap="all" spc="2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 rot="20361055">
              <a:off x="2995099" y="8169493"/>
              <a:ext cx="262802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 err="1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INtegriert</a:t>
              </a:r>
              <a:endParaRPr lang="en-US" sz="2400" cap="all" spc="2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 rot="19179613">
              <a:off x="4259590" y="8904676"/>
              <a:ext cx="262802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 err="1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Nachhaltig</a:t>
              </a:r>
              <a:endParaRPr lang="en-US" sz="2400" cap="all" spc="2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17480377" y="3495422"/>
            <a:ext cx="5227222" cy="780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1200"/>
              </a:spcAft>
            </a:pP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Transparente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Kosten, flexible Modelle und Support-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Pakete</a:t>
            </a:r>
            <a:endParaRPr lang="en-US" sz="23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7480377" y="5000168"/>
            <a:ext cx="5227222" cy="11913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1200"/>
              </a:spcAft>
            </a:pP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Modulare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Erweiterungsmöglichkeiten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geringe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Abhängigkeiten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der Module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untereinander</a:t>
            </a:r>
            <a:endParaRPr lang="en-US" sz="23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7480377" y="6504914"/>
            <a:ext cx="5227222" cy="11913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1200"/>
              </a:spcAft>
            </a:pP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Simple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Oberfläche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Mehrsprachig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Fokus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auf das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Wesentliche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Branding CI/CD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mit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Logo und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Firmenfarbe</a:t>
            </a:r>
            <a:endParaRPr lang="en-US" sz="23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7480377" y="8009661"/>
            <a:ext cx="5227222" cy="780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1200"/>
              </a:spcAft>
            </a:pP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100% M365,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keine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Insellösung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einfach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konfigurierbar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integrierbar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z.B.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in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Suche</a:t>
            </a:r>
            <a:endParaRPr lang="en-US" sz="2300" dirty="0">
              <a:solidFill>
                <a:schemeClr val="tx2">
                  <a:lumMod val="50000"/>
                  <a:lumOff val="50000"/>
                </a:schemeClr>
              </a:solidFill>
              <a:latin typeface="Lato Light" panose="020F03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7480377" y="9514408"/>
            <a:ext cx="6627510" cy="780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200"/>
              </a:lnSpc>
              <a:spcAft>
                <a:spcPts val="1200"/>
              </a:spcAft>
            </a:pP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Basiert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auf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bestehender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M365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Plattform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Nutzung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im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Rahmen best. MSFT 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Lizenzen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</a:t>
            </a:r>
            <a:r>
              <a:rPr lang="en-US" sz="23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Investitionsschutz</a:t>
            </a:r>
            <a:r>
              <a:rPr lang="en-US" sz="2300" dirty="0">
                <a:solidFill>
                  <a:schemeClr val="tx2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</a:t>
            </a:r>
          </a:p>
        </p:txBody>
      </p:sp>
      <p:sp>
        <p:nvSpPr>
          <p:cNvPr id="105" name="Oval 104"/>
          <p:cNvSpPr/>
          <p:nvPr/>
        </p:nvSpPr>
        <p:spPr>
          <a:xfrm>
            <a:off x="16130232" y="6429706"/>
            <a:ext cx="1075728" cy="108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16130232" y="7934453"/>
            <a:ext cx="1075728" cy="10757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16130232" y="4924960"/>
            <a:ext cx="1075728" cy="108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16130232" y="3420214"/>
            <a:ext cx="1075728" cy="10757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16130232" y="9439200"/>
            <a:ext cx="1075728" cy="10757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33">
            <a:extLst>
              <a:ext uri="{FF2B5EF4-FFF2-40B4-BE49-F238E27FC236}">
                <a16:creationId xmlns:a16="http://schemas.microsoft.com/office/drawing/2014/main" id="{01195BA2-4458-7773-5E92-6E20132D94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6300747" y="9642116"/>
            <a:ext cx="648000" cy="648000"/>
          </a:xfrm>
          <a:custGeom>
            <a:avLst/>
            <a:gdLst>
              <a:gd name="T0" fmla="*/ 137 w 274"/>
              <a:gd name="T1" fmla="*/ 256 h 274"/>
              <a:gd name="T2" fmla="*/ 274 w 274"/>
              <a:gd name="T3" fmla="*/ 274 h 274"/>
              <a:gd name="T4" fmla="*/ 274 w 274"/>
              <a:gd name="T5" fmla="*/ 150 h 274"/>
              <a:gd name="T6" fmla="*/ 137 w 274"/>
              <a:gd name="T7" fmla="*/ 150 h 274"/>
              <a:gd name="T8" fmla="*/ 137 w 274"/>
              <a:gd name="T9" fmla="*/ 256 h 274"/>
              <a:gd name="T10" fmla="*/ 149 w 274"/>
              <a:gd name="T11" fmla="*/ 162 h 274"/>
              <a:gd name="T12" fmla="*/ 262 w 274"/>
              <a:gd name="T13" fmla="*/ 162 h 274"/>
              <a:gd name="T14" fmla="*/ 262 w 274"/>
              <a:gd name="T15" fmla="*/ 260 h 274"/>
              <a:gd name="T16" fmla="*/ 149 w 274"/>
              <a:gd name="T17" fmla="*/ 245 h 274"/>
              <a:gd name="T18" fmla="*/ 149 w 274"/>
              <a:gd name="T19" fmla="*/ 162 h 274"/>
              <a:gd name="T20" fmla="*/ 0 w 274"/>
              <a:gd name="T21" fmla="*/ 237 h 274"/>
              <a:gd name="T22" fmla="*/ 112 w 274"/>
              <a:gd name="T23" fmla="*/ 252 h 274"/>
              <a:gd name="T24" fmla="*/ 112 w 274"/>
              <a:gd name="T25" fmla="*/ 150 h 274"/>
              <a:gd name="T26" fmla="*/ 0 w 274"/>
              <a:gd name="T27" fmla="*/ 150 h 274"/>
              <a:gd name="T28" fmla="*/ 0 w 274"/>
              <a:gd name="T29" fmla="*/ 237 h 274"/>
              <a:gd name="T30" fmla="*/ 12 w 274"/>
              <a:gd name="T31" fmla="*/ 162 h 274"/>
              <a:gd name="T32" fmla="*/ 99 w 274"/>
              <a:gd name="T33" fmla="*/ 162 h 274"/>
              <a:gd name="T34" fmla="*/ 99 w 274"/>
              <a:gd name="T35" fmla="*/ 238 h 274"/>
              <a:gd name="T36" fmla="*/ 12 w 274"/>
              <a:gd name="T37" fmla="*/ 226 h 274"/>
              <a:gd name="T38" fmla="*/ 12 w 274"/>
              <a:gd name="T39" fmla="*/ 162 h 274"/>
              <a:gd name="T40" fmla="*/ 137 w 274"/>
              <a:gd name="T41" fmla="*/ 18 h 274"/>
              <a:gd name="T42" fmla="*/ 137 w 274"/>
              <a:gd name="T43" fmla="*/ 125 h 274"/>
              <a:gd name="T44" fmla="*/ 274 w 274"/>
              <a:gd name="T45" fmla="*/ 125 h 274"/>
              <a:gd name="T46" fmla="*/ 274 w 274"/>
              <a:gd name="T47" fmla="*/ 0 h 274"/>
              <a:gd name="T48" fmla="*/ 137 w 274"/>
              <a:gd name="T49" fmla="*/ 18 h 274"/>
              <a:gd name="T50" fmla="*/ 262 w 274"/>
              <a:gd name="T51" fmla="*/ 112 h 274"/>
              <a:gd name="T52" fmla="*/ 149 w 274"/>
              <a:gd name="T53" fmla="*/ 112 h 274"/>
              <a:gd name="T54" fmla="*/ 149 w 274"/>
              <a:gd name="T55" fmla="*/ 29 h 274"/>
              <a:gd name="T56" fmla="*/ 262 w 274"/>
              <a:gd name="T57" fmla="*/ 14 h 274"/>
              <a:gd name="T58" fmla="*/ 262 w 274"/>
              <a:gd name="T59" fmla="*/ 112 h 274"/>
              <a:gd name="T60" fmla="*/ 0 w 274"/>
              <a:gd name="T61" fmla="*/ 125 h 274"/>
              <a:gd name="T62" fmla="*/ 112 w 274"/>
              <a:gd name="T63" fmla="*/ 125 h 274"/>
              <a:gd name="T64" fmla="*/ 112 w 274"/>
              <a:gd name="T65" fmla="*/ 22 h 274"/>
              <a:gd name="T66" fmla="*/ 0 w 274"/>
              <a:gd name="T67" fmla="*/ 37 h 274"/>
              <a:gd name="T68" fmla="*/ 0 w 274"/>
              <a:gd name="T69" fmla="*/ 125 h 274"/>
              <a:gd name="T70" fmla="*/ 12 w 274"/>
              <a:gd name="T71" fmla="*/ 48 h 274"/>
              <a:gd name="T72" fmla="*/ 99 w 274"/>
              <a:gd name="T73" fmla="*/ 36 h 274"/>
              <a:gd name="T74" fmla="*/ 99 w 274"/>
              <a:gd name="T75" fmla="*/ 112 h 274"/>
              <a:gd name="T76" fmla="*/ 12 w 274"/>
              <a:gd name="T77" fmla="*/ 112 h 274"/>
              <a:gd name="T78" fmla="*/ 12 w 274"/>
              <a:gd name="T79" fmla="*/ 48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74" h="274">
                <a:moveTo>
                  <a:pt x="137" y="256"/>
                </a:moveTo>
                <a:lnTo>
                  <a:pt x="274" y="274"/>
                </a:lnTo>
                <a:lnTo>
                  <a:pt x="274" y="150"/>
                </a:lnTo>
                <a:lnTo>
                  <a:pt x="137" y="150"/>
                </a:lnTo>
                <a:lnTo>
                  <a:pt x="137" y="256"/>
                </a:lnTo>
                <a:close/>
                <a:moveTo>
                  <a:pt x="149" y="162"/>
                </a:moveTo>
                <a:lnTo>
                  <a:pt x="262" y="162"/>
                </a:lnTo>
                <a:lnTo>
                  <a:pt x="262" y="260"/>
                </a:lnTo>
                <a:lnTo>
                  <a:pt x="149" y="245"/>
                </a:lnTo>
                <a:lnTo>
                  <a:pt x="149" y="162"/>
                </a:lnTo>
                <a:close/>
                <a:moveTo>
                  <a:pt x="0" y="237"/>
                </a:moveTo>
                <a:lnTo>
                  <a:pt x="112" y="252"/>
                </a:lnTo>
                <a:lnTo>
                  <a:pt x="112" y="150"/>
                </a:lnTo>
                <a:lnTo>
                  <a:pt x="0" y="150"/>
                </a:lnTo>
                <a:lnTo>
                  <a:pt x="0" y="237"/>
                </a:lnTo>
                <a:close/>
                <a:moveTo>
                  <a:pt x="12" y="162"/>
                </a:moveTo>
                <a:lnTo>
                  <a:pt x="99" y="162"/>
                </a:lnTo>
                <a:lnTo>
                  <a:pt x="99" y="238"/>
                </a:lnTo>
                <a:lnTo>
                  <a:pt x="12" y="226"/>
                </a:lnTo>
                <a:lnTo>
                  <a:pt x="12" y="162"/>
                </a:lnTo>
                <a:close/>
                <a:moveTo>
                  <a:pt x="137" y="18"/>
                </a:moveTo>
                <a:lnTo>
                  <a:pt x="137" y="125"/>
                </a:lnTo>
                <a:lnTo>
                  <a:pt x="274" y="125"/>
                </a:lnTo>
                <a:lnTo>
                  <a:pt x="274" y="0"/>
                </a:lnTo>
                <a:lnTo>
                  <a:pt x="137" y="18"/>
                </a:lnTo>
                <a:close/>
                <a:moveTo>
                  <a:pt x="262" y="112"/>
                </a:moveTo>
                <a:lnTo>
                  <a:pt x="149" y="112"/>
                </a:lnTo>
                <a:lnTo>
                  <a:pt x="149" y="29"/>
                </a:lnTo>
                <a:lnTo>
                  <a:pt x="262" y="14"/>
                </a:lnTo>
                <a:lnTo>
                  <a:pt x="262" y="112"/>
                </a:lnTo>
                <a:close/>
                <a:moveTo>
                  <a:pt x="0" y="125"/>
                </a:moveTo>
                <a:lnTo>
                  <a:pt x="112" y="125"/>
                </a:lnTo>
                <a:lnTo>
                  <a:pt x="112" y="22"/>
                </a:lnTo>
                <a:lnTo>
                  <a:pt x="0" y="37"/>
                </a:lnTo>
                <a:lnTo>
                  <a:pt x="0" y="125"/>
                </a:lnTo>
                <a:close/>
                <a:moveTo>
                  <a:pt x="12" y="48"/>
                </a:moveTo>
                <a:lnTo>
                  <a:pt x="99" y="36"/>
                </a:lnTo>
                <a:lnTo>
                  <a:pt x="99" y="112"/>
                </a:lnTo>
                <a:lnTo>
                  <a:pt x="12" y="112"/>
                </a:lnTo>
                <a:lnTo>
                  <a:pt x="12" y="48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224">
            <a:extLst>
              <a:ext uri="{FF2B5EF4-FFF2-40B4-BE49-F238E27FC236}">
                <a16:creationId xmlns:a16="http://schemas.microsoft.com/office/drawing/2014/main" id="{2FAA3B70-D156-C0EA-337D-638BAD7CBA9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6335303" y="5098062"/>
            <a:ext cx="708903" cy="648000"/>
          </a:xfrm>
          <a:custGeom>
            <a:avLst/>
            <a:gdLst>
              <a:gd name="T0" fmla="*/ 373 w 464"/>
              <a:gd name="T1" fmla="*/ 197 h 424"/>
              <a:gd name="T2" fmla="*/ 359 w 464"/>
              <a:gd name="T3" fmla="*/ 196 h 424"/>
              <a:gd name="T4" fmla="*/ 309 w 464"/>
              <a:gd name="T5" fmla="*/ 91 h 424"/>
              <a:gd name="T6" fmla="*/ 257 w 464"/>
              <a:gd name="T7" fmla="*/ 91 h 424"/>
              <a:gd name="T8" fmla="*/ 253 w 464"/>
              <a:gd name="T9" fmla="*/ 91 h 424"/>
              <a:gd name="T10" fmla="*/ 255 w 464"/>
              <a:gd name="T11" fmla="*/ 87 h 424"/>
              <a:gd name="T12" fmla="*/ 199 w 464"/>
              <a:gd name="T13" fmla="*/ 0 h 424"/>
              <a:gd name="T14" fmla="*/ 142 w 464"/>
              <a:gd name="T15" fmla="*/ 87 h 424"/>
              <a:gd name="T16" fmla="*/ 145 w 464"/>
              <a:gd name="T17" fmla="*/ 91 h 424"/>
              <a:gd name="T18" fmla="*/ 60 w 464"/>
              <a:gd name="T19" fmla="*/ 91 h 424"/>
              <a:gd name="T20" fmla="*/ 0 w 464"/>
              <a:gd name="T21" fmla="*/ 195 h 424"/>
              <a:gd name="T22" fmla="*/ 21 w 464"/>
              <a:gd name="T23" fmla="*/ 218 h 424"/>
              <a:gd name="T24" fmla="*/ 62 w 464"/>
              <a:gd name="T25" fmla="*/ 202 h 424"/>
              <a:gd name="T26" fmla="*/ 62 w 464"/>
              <a:gd name="T27" fmla="*/ 307 h 424"/>
              <a:gd name="T28" fmla="*/ 21 w 464"/>
              <a:gd name="T29" fmla="*/ 289 h 424"/>
              <a:gd name="T30" fmla="*/ 0 w 464"/>
              <a:gd name="T31" fmla="*/ 312 h 424"/>
              <a:gd name="T32" fmla="*/ 60 w 464"/>
              <a:gd name="T33" fmla="*/ 424 h 424"/>
              <a:gd name="T34" fmla="*/ 141 w 464"/>
              <a:gd name="T35" fmla="*/ 424 h 424"/>
              <a:gd name="T36" fmla="*/ 156 w 464"/>
              <a:gd name="T37" fmla="*/ 387 h 424"/>
              <a:gd name="T38" fmla="*/ 199 w 464"/>
              <a:gd name="T39" fmla="*/ 331 h 424"/>
              <a:gd name="T40" fmla="*/ 241 w 464"/>
              <a:gd name="T41" fmla="*/ 387 h 424"/>
              <a:gd name="T42" fmla="*/ 257 w 464"/>
              <a:gd name="T43" fmla="*/ 424 h 424"/>
              <a:gd name="T44" fmla="*/ 309 w 464"/>
              <a:gd name="T45" fmla="*/ 424 h 424"/>
              <a:gd name="T46" fmla="*/ 359 w 464"/>
              <a:gd name="T47" fmla="*/ 368 h 424"/>
              <a:gd name="T48" fmla="*/ 367 w 464"/>
              <a:gd name="T49" fmla="*/ 302 h 424"/>
              <a:gd name="T50" fmla="*/ 404 w 464"/>
              <a:gd name="T51" fmla="*/ 318 h 424"/>
              <a:gd name="T52" fmla="*/ 409 w 464"/>
              <a:gd name="T53" fmla="*/ 183 h 424"/>
              <a:gd name="T54" fmla="*/ 383 w 464"/>
              <a:gd name="T55" fmla="*/ 291 h 424"/>
              <a:gd name="T56" fmla="*/ 341 w 464"/>
              <a:gd name="T57" fmla="*/ 305 h 424"/>
              <a:gd name="T58" fmla="*/ 341 w 464"/>
              <a:gd name="T59" fmla="*/ 368 h 424"/>
              <a:gd name="T60" fmla="*/ 257 w 464"/>
              <a:gd name="T61" fmla="*/ 406 h 424"/>
              <a:gd name="T62" fmla="*/ 255 w 464"/>
              <a:gd name="T63" fmla="*/ 400 h 424"/>
              <a:gd name="T64" fmla="*/ 199 w 464"/>
              <a:gd name="T65" fmla="*/ 313 h 424"/>
              <a:gd name="T66" fmla="*/ 142 w 464"/>
              <a:gd name="T67" fmla="*/ 400 h 424"/>
              <a:gd name="T68" fmla="*/ 140 w 464"/>
              <a:gd name="T69" fmla="*/ 406 h 424"/>
              <a:gd name="T70" fmla="*/ 19 w 464"/>
              <a:gd name="T71" fmla="*/ 366 h 424"/>
              <a:gd name="T72" fmla="*/ 21 w 464"/>
              <a:gd name="T73" fmla="*/ 308 h 424"/>
              <a:gd name="T74" fmla="*/ 62 w 464"/>
              <a:gd name="T75" fmla="*/ 326 h 424"/>
              <a:gd name="T76" fmla="*/ 62 w 464"/>
              <a:gd name="T77" fmla="*/ 183 h 424"/>
              <a:gd name="T78" fmla="*/ 21 w 464"/>
              <a:gd name="T79" fmla="*/ 200 h 424"/>
              <a:gd name="T80" fmla="*/ 19 w 464"/>
              <a:gd name="T81" fmla="*/ 147 h 424"/>
              <a:gd name="T82" fmla="*/ 141 w 464"/>
              <a:gd name="T83" fmla="*/ 110 h 424"/>
              <a:gd name="T84" fmla="*/ 141 w 464"/>
              <a:gd name="T85" fmla="*/ 110 h 424"/>
              <a:gd name="T86" fmla="*/ 156 w 464"/>
              <a:gd name="T87" fmla="*/ 74 h 424"/>
              <a:gd name="T88" fmla="*/ 199 w 464"/>
              <a:gd name="T89" fmla="*/ 18 h 424"/>
              <a:gd name="T90" fmla="*/ 241 w 464"/>
              <a:gd name="T91" fmla="*/ 74 h 424"/>
              <a:gd name="T92" fmla="*/ 256 w 464"/>
              <a:gd name="T93" fmla="*/ 110 h 424"/>
              <a:gd name="T94" fmla="*/ 309 w 464"/>
              <a:gd name="T95" fmla="*/ 110 h 424"/>
              <a:gd name="T96" fmla="*/ 341 w 464"/>
              <a:gd name="T97" fmla="*/ 197 h 424"/>
              <a:gd name="T98" fmla="*/ 367 w 464"/>
              <a:gd name="T99" fmla="*/ 220 h 424"/>
              <a:gd name="T100" fmla="*/ 409 w 464"/>
              <a:gd name="T101" fmla="*/ 202 h 424"/>
              <a:gd name="T102" fmla="*/ 404 w 464"/>
              <a:gd name="T103" fmla="*/ 299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64" h="424">
                <a:moveTo>
                  <a:pt x="409" y="183"/>
                </a:moveTo>
                <a:cubicBezTo>
                  <a:pt x="390" y="183"/>
                  <a:pt x="380" y="191"/>
                  <a:pt x="373" y="197"/>
                </a:cubicBezTo>
                <a:cubicBezTo>
                  <a:pt x="371" y="199"/>
                  <a:pt x="368" y="201"/>
                  <a:pt x="367" y="201"/>
                </a:cubicBezTo>
                <a:cubicBezTo>
                  <a:pt x="363" y="201"/>
                  <a:pt x="360" y="197"/>
                  <a:pt x="359" y="196"/>
                </a:cubicBezTo>
                <a:cubicBezTo>
                  <a:pt x="359" y="149"/>
                  <a:pt x="359" y="149"/>
                  <a:pt x="359" y="149"/>
                </a:cubicBezTo>
                <a:cubicBezTo>
                  <a:pt x="359" y="116"/>
                  <a:pt x="338" y="91"/>
                  <a:pt x="309" y="91"/>
                </a:cubicBezTo>
                <a:cubicBezTo>
                  <a:pt x="258" y="91"/>
                  <a:pt x="258" y="91"/>
                  <a:pt x="258" y="91"/>
                </a:cubicBezTo>
                <a:cubicBezTo>
                  <a:pt x="258" y="91"/>
                  <a:pt x="257" y="91"/>
                  <a:pt x="257" y="91"/>
                </a:cubicBezTo>
                <a:cubicBezTo>
                  <a:pt x="257" y="91"/>
                  <a:pt x="257" y="91"/>
                  <a:pt x="257" y="91"/>
                </a:cubicBezTo>
                <a:cubicBezTo>
                  <a:pt x="256" y="91"/>
                  <a:pt x="254" y="91"/>
                  <a:pt x="253" y="91"/>
                </a:cubicBezTo>
                <a:cubicBezTo>
                  <a:pt x="253" y="91"/>
                  <a:pt x="253" y="91"/>
                  <a:pt x="253" y="90"/>
                </a:cubicBezTo>
                <a:cubicBezTo>
                  <a:pt x="253" y="90"/>
                  <a:pt x="254" y="88"/>
                  <a:pt x="255" y="87"/>
                </a:cubicBezTo>
                <a:cubicBezTo>
                  <a:pt x="261" y="81"/>
                  <a:pt x="268" y="73"/>
                  <a:pt x="268" y="54"/>
                </a:cubicBezTo>
                <a:cubicBezTo>
                  <a:pt x="268" y="27"/>
                  <a:pt x="247" y="0"/>
                  <a:pt x="199" y="0"/>
                </a:cubicBezTo>
                <a:cubicBezTo>
                  <a:pt x="151" y="0"/>
                  <a:pt x="129" y="27"/>
                  <a:pt x="129" y="54"/>
                </a:cubicBezTo>
                <a:cubicBezTo>
                  <a:pt x="129" y="73"/>
                  <a:pt x="137" y="81"/>
                  <a:pt x="142" y="87"/>
                </a:cubicBezTo>
                <a:cubicBezTo>
                  <a:pt x="143" y="88"/>
                  <a:pt x="145" y="90"/>
                  <a:pt x="145" y="90"/>
                </a:cubicBezTo>
                <a:cubicBezTo>
                  <a:pt x="145" y="91"/>
                  <a:pt x="145" y="91"/>
                  <a:pt x="145" y="91"/>
                </a:cubicBezTo>
                <a:cubicBezTo>
                  <a:pt x="144" y="91"/>
                  <a:pt x="142" y="91"/>
                  <a:pt x="141" y="91"/>
                </a:cubicBezTo>
                <a:cubicBezTo>
                  <a:pt x="60" y="91"/>
                  <a:pt x="60" y="91"/>
                  <a:pt x="60" y="91"/>
                </a:cubicBezTo>
                <a:cubicBezTo>
                  <a:pt x="28" y="91"/>
                  <a:pt x="0" y="117"/>
                  <a:pt x="0" y="147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195"/>
                  <a:pt x="0" y="195"/>
                  <a:pt x="0" y="196"/>
                </a:cubicBezTo>
                <a:cubicBezTo>
                  <a:pt x="1" y="209"/>
                  <a:pt x="9" y="218"/>
                  <a:pt x="21" y="218"/>
                </a:cubicBezTo>
                <a:cubicBezTo>
                  <a:pt x="28" y="218"/>
                  <a:pt x="33" y="214"/>
                  <a:pt x="38" y="211"/>
                </a:cubicBezTo>
                <a:cubicBezTo>
                  <a:pt x="44" y="206"/>
                  <a:pt x="50" y="202"/>
                  <a:pt x="62" y="202"/>
                </a:cubicBezTo>
                <a:cubicBezTo>
                  <a:pt x="83" y="202"/>
                  <a:pt x="105" y="219"/>
                  <a:pt x="105" y="251"/>
                </a:cubicBezTo>
                <a:cubicBezTo>
                  <a:pt x="105" y="284"/>
                  <a:pt x="82" y="307"/>
                  <a:pt x="62" y="307"/>
                </a:cubicBezTo>
                <a:cubicBezTo>
                  <a:pt x="50" y="307"/>
                  <a:pt x="44" y="302"/>
                  <a:pt x="38" y="297"/>
                </a:cubicBezTo>
                <a:cubicBezTo>
                  <a:pt x="34" y="293"/>
                  <a:pt x="28" y="289"/>
                  <a:pt x="21" y="289"/>
                </a:cubicBezTo>
                <a:cubicBezTo>
                  <a:pt x="9" y="289"/>
                  <a:pt x="1" y="298"/>
                  <a:pt x="0" y="312"/>
                </a:cubicBezTo>
                <a:cubicBezTo>
                  <a:pt x="0" y="312"/>
                  <a:pt x="0" y="312"/>
                  <a:pt x="0" y="312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396"/>
                  <a:pt x="29" y="424"/>
                  <a:pt x="60" y="424"/>
                </a:cubicBezTo>
                <a:cubicBezTo>
                  <a:pt x="140" y="424"/>
                  <a:pt x="140" y="424"/>
                  <a:pt x="140" y="424"/>
                </a:cubicBezTo>
                <a:cubicBezTo>
                  <a:pt x="141" y="424"/>
                  <a:pt x="141" y="424"/>
                  <a:pt x="141" y="424"/>
                </a:cubicBezTo>
                <a:cubicBezTo>
                  <a:pt x="155" y="424"/>
                  <a:pt x="164" y="416"/>
                  <a:pt x="164" y="403"/>
                </a:cubicBezTo>
                <a:cubicBezTo>
                  <a:pt x="164" y="396"/>
                  <a:pt x="159" y="391"/>
                  <a:pt x="156" y="387"/>
                </a:cubicBezTo>
                <a:cubicBezTo>
                  <a:pt x="152" y="383"/>
                  <a:pt x="148" y="378"/>
                  <a:pt x="148" y="367"/>
                </a:cubicBezTo>
                <a:cubicBezTo>
                  <a:pt x="148" y="345"/>
                  <a:pt x="168" y="331"/>
                  <a:pt x="199" y="331"/>
                </a:cubicBezTo>
                <a:cubicBezTo>
                  <a:pt x="230" y="331"/>
                  <a:pt x="249" y="345"/>
                  <a:pt x="249" y="367"/>
                </a:cubicBezTo>
                <a:cubicBezTo>
                  <a:pt x="249" y="378"/>
                  <a:pt x="246" y="383"/>
                  <a:pt x="241" y="387"/>
                </a:cubicBezTo>
                <a:cubicBezTo>
                  <a:pt x="238" y="391"/>
                  <a:pt x="234" y="396"/>
                  <a:pt x="234" y="403"/>
                </a:cubicBezTo>
                <a:cubicBezTo>
                  <a:pt x="234" y="416"/>
                  <a:pt x="243" y="424"/>
                  <a:pt x="257" y="424"/>
                </a:cubicBezTo>
                <a:cubicBezTo>
                  <a:pt x="257" y="424"/>
                  <a:pt x="257" y="424"/>
                  <a:pt x="257" y="424"/>
                </a:cubicBezTo>
                <a:cubicBezTo>
                  <a:pt x="309" y="424"/>
                  <a:pt x="309" y="424"/>
                  <a:pt x="309" y="424"/>
                </a:cubicBezTo>
                <a:cubicBezTo>
                  <a:pt x="309" y="424"/>
                  <a:pt x="309" y="424"/>
                  <a:pt x="309" y="424"/>
                </a:cubicBezTo>
                <a:cubicBezTo>
                  <a:pt x="338" y="424"/>
                  <a:pt x="359" y="401"/>
                  <a:pt x="359" y="368"/>
                </a:cubicBezTo>
                <a:cubicBezTo>
                  <a:pt x="359" y="308"/>
                  <a:pt x="359" y="308"/>
                  <a:pt x="359" y="308"/>
                </a:cubicBezTo>
                <a:cubicBezTo>
                  <a:pt x="360" y="306"/>
                  <a:pt x="363" y="302"/>
                  <a:pt x="367" y="302"/>
                </a:cubicBezTo>
                <a:cubicBezTo>
                  <a:pt x="368" y="303"/>
                  <a:pt x="369" y="304"/>
                  <a:pt x="371" y="305"/>
                </a:cubicBezTo>
                <a:cubicBezTo>
                  <a:pt x="376" y="310"/>
                  <a:pt x="385" y="318"/>
                  <a:pt x="404" y="318"/>
                </a:cubicBezTo>
                <a:cubicBezTo>
                  <a:pt x="434" y="318"/>
                  <a:pt x="464" y="295"/>
                  <a:pt x="464" y="251"/>
                </a:cubicBezTo>
                <a:cubicBezTo>
                  <a:pt x="464" y="204"/>
                  <a:pt x="436" y="183"/>
                  <a:pt x="409" y="183"/>
                </a:cubicBezTo>
                <a:close/>
                <a:moveTo>
                  <a:pt x="404" y="299"/>
                </a:moveTo>
                <a:cubicBezTo>
                  <a:pt x="392" y="299"/>
                  <a:pt x="388" y="295"/>
                  <a:pt x="383" y="291"/>
                </a:cubicBezTo>
                <a:cubicBezTo>
                  <a:pt x="379" y="288"/>
                  <a:pt x="374" y="284"/>
                  <a:pt x="367" y="284"/>
                </a:cubicBezTo>
                <a:cubicBezTo>
                  <a:pt x="353" y="284"/>
                  <a:pt x="342" y="296"/>
                  <a:pt x="341" y="305"/>
                </a:cubicBezTo>
                <a:cubicBezTo>
                  <a:pt x="341" y="305"/>
                  <a:pt x="341" y="306"/>
                  <a:pt x="341" y="307"/>
                </a:cubicBezTo>
                <a:cubicBezTo>
                  <a:pt x="341" y="368"/>
                  <a:pt x="341" y="368"/>
                  <a:pt x="341" y="368"/>
                </a:cubicBezTo>
                <a:cubicBezTo>
                  <a:pt x="341" y="387"/>
                  <a:pt x="331" y="406"/>
                  <a:pt x="309" y="406"/>
                </a:cubicBezTo>
                <a:cubicBezTo>
                  <a:pt x="257" y="406"/>
                  <a:pt x="257" y="406"/>
                  <a:pt x="257" y="406"/>
                </a:cubicBezTo>
                <a:cubicBezTo>
                  <a:pt x="253" y="406"/>
                  <a:pt x="253" y="404"/>
                  <a:pt x="253" y="403"/>
                </a:cubicBezTo>
                <a:cubicBezTo>
                  <a:pt x="253" y="403"/>
                  <a:pt x="254" y="401"/>
                  <a:pt x="255" y="400"/>
                </a:cubicBezTo>
                <a:cubicBezTo>
                  <a:pt x="261" y="394"/>
                  <a:pt x="268" y="385"/>
                  <a:pt x="268" y="367"/>
                </a:cubicBezTo>
                <a:cubicBezTo>
                  <a:pt x="268" y="340"/>
                  <a:pt x="247" y="313"/>
                  <a:pt x="199" y="313"/>
                </a:cubicBezTo>
                <a:cubicBezTo>
                  <a:pt x="151" y="313"/>
                  <a:pt x="129" y="340"/>
                  <a:pt x="129" y="367"/>
                </a:cubicBezTo>
                <a:cubicBezTo>
                  <a:pt x="129" y="385"/>
                  <a:pt x="137" y="394"/>
                  <a:pt x="142" y="400"/>
                </a:cubicBezTo>
                <a:cubicBezTo>
                  <a:pt x="143" y="401"/>
                  <a:pt x="145" y="403"/>
                  <a:pt x="145" y="403"/>
                </a:cubicBezTo>
                <a:cubicBezTo>
                  <a:pt x="145" y="404"/>
                  <a:pt x="145" y="406"/>
                  <a:pt x="140" y="406"/>
                </a:cubicBezTo>
                <a:cubicBezTo>
                  <a:pt x="60" y="406"/>
                  <a:pt x="60" y="406"/>
                  <a:pt x="60" y="406"/>
                </a:cubicBezTo>
                <a:cubicBezTo>
                  <a:pt x="39" y="406"/>
                  <a:pt x="19" y="386"/>
                  <a:pt x="19" y="366"/>
                </a:cubicBezTo>
                <a:cubicBezTo>
                  <a:pt x="19" y="312"/>
                  <a:pt x="19" y="312"/>
                  <a:pt x="19" y="312"/>
                </a:cubicBezTo>
                <a:cubicBezTo>
                  <a:pt x="19" y="308"/>
                  <a:pt x="20" y="308"/>
                  <a:pt x="21" y="308"/>
                </a:cubicBezTo>
                <a:cubicBezTo>
                  <a:pt x="22" y="308"/>
                  <a:pt x="24" y="310"/>
                  <a:pt x="26" y="311"/>
                </a:cubicBezTo>
                <a:cubicBezTo>
                  <a:pt x="33" y="317"/>
                  <a:pt x="43" y="326"/>
                  <a:pt x="62" y="326"/>
                </a:cubicBezTo>
                <a:cubicBezTo>
                  <a:pt x="92" y="326"/>
                  <a:pt x="124" y="296"/>
                  <a:pt x="124" y="251"/>
                </a:cubicBezTo>
                <a:cubicBezTo>
                  <a:pt x="124" y="207"/>
                  <a:pt x="92" y="183"/>
                  <a:pt x="62" y="183"/>
                </a:cubicBezTo>
                <a:cubicBezTo>
                  <a:pt x="43" y="183"/>
                  <a:pt x="33" y="191"/>
                  <a:pt x="26" y="196"/>
                </a:cubicBezTo>
                <a:cubicBezTo>
                  <a:pt x="25" y="197"/>
                  <a:pt x="22" y="199"/>
                  <a:pt x="21" y="200"/>
                </a:cubicBezTo>
                <a:cubicBezTo>
                  <a:pt x="20" y="200"/>
                  <a:pt x="19" y="200"/>
                  <a:pt x="19" y="195"/>
                </a:cubicBezTo>
                <a:cubicBezTo>
                  <a:pt x="19" y="147"/>
                  <a:pt x="19" y="147"/>
                  <a:pt x="19" y="147"/>
                </a:cubicBezTo>
                <a:cubicBezTo>
                  <a:pt x="19" y="125"/>
                  <a:pt x="41" y="110"/>
                  <a:pt x="60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61" y="109"/>
                  <a:pt x="164" y="97"/>
                  <a:pt x="164" y="90"/>
                </a:cubicBezTo>
                <a:cubicBezTo>
                  <a:pt x="164" y="83"/>
                  <a:pt x="159" y="78"/>
                  <a:pt x="156" y="74"/>
                </a:cubicBezTo>
                <a:cubicBezTo>
                  <a:pt x="152" y="70"/>
                  <a:pt x="148" y="65"/>
                  <a:pt x="148" y="54"/>
                </a:cubicBezTo>
                <a:cubicBezTo>
                  <a:pt x="148" y="32"/>
                  <a:pt x="169" y="18"/>
                  <a:pt x="199" y="18"/>
                </a:cubicBezTo>
                <a:cubicBezTo>
                  <a:pt x="230" y="18"/>
                  <a:pt x="249" y="32"/>
                  <a:pt x="249" y="54"/>
                </a:cubicBezTo>
                <a:cubicBezTo>
                  <a:pt x="249" y="65"/>
                  <a:pt x="246" y="70"/>
                  <a:pt x="241" y="74"/>
                </a:cubicBezTo>
                <a:cubicBezTo>
                  <a:pt x="238" y="78"/>
                  <a:pt x="234" y="83"/>
                  <a:pt x="234" y="90"/>
                </a:cubicBezTo>
                <a:cubicBezTo>
                  <a:pt x="234" y="97"/>
                  <a:pt x="237" y="109"/>
                  <a:pt x="256" y="110"/>
                </a:cubicBezTo>
                <a:cubicBezTo>
                  <a:pt x="256" y="110"/>
                  <a:pt x="256" y="110"/>
                  <a:pt x="257" y="110"/>
                </a:cubicBezTo>
                <a:cubicBezTo>
                  <a:pt x="309" y="110"/>
                  <a:pt x="309" y="110"/>
                  <a:pt x="309" y="110"/>
                </a:cubicBezTo>
                <a:cubicBezTo>
                  <a:pt x="331" y="110"/>
                  <a:pt x="341" y="130"/>
                  <a:pt x="341" y="149"/>
                </a:cubicBezTo>
                <a:cubicBezTo>
                  <a:pt x="341" y="197"/>
                  <a:pt x="341" y="197"/>
                  <a:pt x="341" y="197"/>
                </a:cubicBezTo>
                <a:cubicBezTo>
                  <a:pt x="341" y="197"/>
                  <a:pt x="341" y="198"/>
                  <a:pt x="341" y="199"/>
                </a:cubicBezTo>
                <a:cubicBezTo>
                  <a:pt x="342" y="208"/>
                  <a:pt x="353" y="220"/>
                  <a:pt x="367" y="220"/>
                </a:cubicBezTo>
                <a:cubicBezTo>
                  <a:pt x="374" y="220"/>
                  <a:pt x="379" y="216"/>
                  <a:pt x="384" y="212"/>
                </a:cubicBezTo>
                <a:cubicBezTo>
                  <a:pt x="390" y="207"/>
                  <a:pt x="397" y="202"/>
                  <a:pt x="409" y="202"/>
                </a:cubicBezTo>
                <a:cubicBezTo>
                  <a:pt x="431" y="202"/>
                  <a:pt x="445" y="221"/>
                  <a:pt x="445" y="251"/>
                </a:cubicBezTo>
                <a:cubicBezTo>
                  <a:pt x="445" y="284"/>
                  <a:pt x="424" y="299"/>
                  <a:pt x="404" y="29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46">
            <a:extLst>
              <a:ext uri="{FF2B5EF4-FFF2-40B4-BE49-F238E27FC236}">
                <a16:creationId xmlns:a16="http://schemas.microsoft.com/office/drawing/2014/main" id="{23FBB9EB-5F03-0479-08A3-CD9A0370D94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6287630" y="3738182"/>
            <a:ext cx="789120" cy="432000"/>
          </a:xfrm>
          <a:custGeom>
            <a:avLst/>
            <a:gdLst>
              <a:gd name="T0" fmla="*/ 16 w 353"/>
              <a:gd name="T1" fmla="*/ 0 h 193"/>
              <a:gd name="T2" fmla="*/ 0 w 353"/>
              <a:gd name="T3" fmla="*/ 177 h 193"/>
              <a:gd name="T4" fmla="*/ 337 w 353"/>
              <a:gd name="T5" fmla="*/ 193 h 193"/>
              <a:gd name="T6" fmla="*/ 353 w 353"/>
              <a:gd name="T7" fmla="*/ 16 h 193"/>
              <a:gd name="T8" fmla="*/ 24 w 353"/>
              <a:gd name="T9" fmla="*/ 16 h 193"/>
              <a:gd name="T10" fmla="*/ 24 w 353"/>
              <a:gd name="T11" fmla="*/ 33 h 193"/>
              <a:gd name="T12" fmla="*/ 24 w 353"/>
              <a:gd name="T13" fmla="*/ 16 h 193"/>
              <a:gd name="T14" fmla="*/ 16 w 353"/>
              <a:gd name="T15" fmla="*/ 169 h 193"/>
              <a:gd name="T16" fmla="*/ 32 w 353"/>
              <a:gd name="T17" fmla="*/ 169 h 193"/>
              <a:gd name="T18" fmla="*/ 329 w 353"/>
              <a:gd name="T19" fmla="*/ 177 h 193"/>
              <a:gd name="T20" fmla="*/ 329 w 353"/>
              <a:gd name="T21" fmla="*/ 161 h 193"/>
              <a:gd name="T22" fmla="*/ 329 w 353"/>
              <a:gd name="T23" fmla="*/ 177 h 193"/>
              <a:gd name="T24" fmla="*/ 329 w 353"/>
              <a:gd name="T25" fmla="*/ 145 h 193"/>
              <a:gd name="T26" fmla="*/ 307 w 353"/>
              <a:gd name="T27" fmla="*/ 177 h 193"/>
              <a:gd name="T28" fmla="*/ 48 w 353"/>
              <a:gd name="T29" fmla="*/ 169 h 193"/>
              <a:gd name="T30" fmla="*/ 16 w 353"/>
              <a:gd name="T31" fmla="*/ 146 h 193"/>
              <a:gd name="T32" fmla="*/ 24 w 353"/>
              <a:gd name="T33" fmla="*/ 49 h 193"/>
              <a:gd name="T34" fmla="*/ 47 w 353"/>
              <a:gd name="T35" fmla="*/ 16 h 193"/>
              <a:gd name="T36" fmla="*/ 305 w 353"/>
              <a:gd name="T37" fmla="*/ 24 h 193"/>
              <a:gd name="T38" fmla="*/ 337 w 353"/>
              <a:gd name="T39" fmla="*/ 47 h 193"/>
              <a:gd name="T40" fmla="*/ 329 w 353"/>
              <a:gd name="T41" fmla="*/ 33 h 193"/>
              <a:gd name="T42" fmla="*/ 329 w 353"/>
              <a:gd name="T43" fmla="*/ 16 h 193"/>
              <a:gd name="T44" fmla="*/ 329 w 353"/>
              <a:gd name="T45" fmla="*/ 33 h 193"/>
              <a:gd name="T46" fmla="*/ 265 w 353"/>
              <a:gd name="T47" fmla="*/ 145 h 193"/>
              <a:gd name="T48" fmla="*/ 265 w 353"/>
              <a:gd name="T49" fmla="*/ 161 h 193"/>
              <a:gd name="T50" fmla="*/ 289 w 353"/>
              <a:gd name="T51" fmla="*/ 153 h 193"/>
              <a:gd name="T52" fmla="*/ 89 w 353"/>
              <a:gd name="T53" fmla="*/ 33 h 193"/>
              <a:gd name="T54" fmla="*/ 64 w 353"/>
              <a:gd name="T55" fmla="*/ 41 h 193"/>
              <a:gd name="T56" fmla="*/ 89 w 353"/>
              <a:gd name="T57" fmla="*/ 49 h 193"/>
              <a:gd name="T58" fmla="*/ 89 w 353"/>
              <a:gd name="T59" fmla="*/ 33 h 193"/>
              <a:gd name="T60" fmla="*/ 113 w 353"/>
              <a:gd name="T61" fmla="*/ 97 h 193"/>
              <a:gd name="T62" fmla="*/ 241 w 353"/>
              <a:gd name="T63" fmla="*/ 97 h 193"/>
              <a:gd name="T64" fmla="*/ 194 w 353"/>
              <a:gd name="T65" fmla="*/ 85 h 193"/>
              <a:gd name="T66" fmla="*/ 162 w 353"/>
              <a:gd name="T67" fmla="*/ 92 h 193"/>
              <a:gd name="T68" fmla="*/ 162 w 353"/>
              <a:gd name="T69" fmla="*/ 96 h 193"/>
              <a:gd name="T70" fmla="*/ 189 w 353"/>
              <a:gd name="T71" fmla="*/ 100 h 193"/>
              <a:gd name="T72" fmla="*/ 163 w 353"/>
              <a:gd name="T73" fmla="*/ 107 h 193"/>
              <a:gd name="T74" fmla="*/ 183 w 353"/>
              <a:gd name="T75" fmla="*/ 127 h 193"/>
              <a:gd name="T76" fmla="*/ 201 w 353"/>
              <a:gd name="T77" fmla="*/ 120 h 193"/>
              <a:gd name="T78" fmla="*/ 183 w 353"/>
              <a:gd name="T79" fmla="*/ 137 h 193"/>
              <a:gd name="T80" fmla="*/ 149 w 353"/>
              <a:gd name="T81" fmla="*/ 107 h 193"/>
              <a:gd name="T82" fmla="*/ 143 w 353"/>
              <a:gd name="T83" fmla="*/ 100 h 193"/>
              <a:gd name="T84" fmla="*/ 148 w 353"/>
              <a:gd name="T85" fmla="*/ 98 h 193"/>
              <a:gd name="T86" fmla="*/ 148 w 353"/>
              <a:gd name="T87" fmla="*/ 94 h 193"/>
              <a:gd name="T88" fmla="*/ 140 w 353"/>
              <a:gd name="T89" fmla="*/ 92 h 193"/>
              <a:gd name="T90" fmla="*/ 149 w 353"/>
              <a:gd name="T91" fmla="*/ 85 h 193"/>
              <a:gd name="T92" fmla="*/ 183 w 353"/>
              <a:gd name="T93" fmla="*/ 57 h 193"/>
              <a:gd name="T94" fmla="*/ 199 w 353"/>
              <a:gd name="T95" fmla="*/ 73 h 193"/>
              <a:gd name="T96" fmla="*/ 169 w 353"/>
              <a:gd name="T97" fmla="*/ 72 h 193"/>
              <a:gd name="T98" fmla="*/ 194 w 353"/>
              <a:gd name="T99" fmla="*/ 85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3" h="193">
                <a:moveTo>
                  <a:pt x="337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186"/>
                  <a:pt x="7" y="193"/>
                  <a:pt x="16" y="193"/>
                </a:cubicBezTo>
                <a:cubicBezTo>
                  <a:pt x="337" y="193"/>
                  <a:pt x="337" y="193"/>
                  <a:pt x="337" y="193"/>
                </a:cubicBezTo>
                <a:cubicBezTo>
                  <a:pt x="346" y="193"/>
                  <a:pt x="353" y="186"/>
                  <a:pt x="353" y="177"/>
                </a:cubicBezTo>
                <a:cubicBezTo>
                  <a:pt x="353" y="16"/>
                  <a:pt x="353" y="16"/>
                  <a:pt x="353" y="16"/>
                </a:cubicBezTo>
                <a:cubicBezTo>
                  <a:pt x="353" y="8"/>
                  <a:pt x="346" y="0"/>
                  <a:pt x="337" y="0"/>
                </a:cubicBezTo>
                <a:moveTo>
                  <a:pt x="24" y="16"/>
                </a:moveTo>
                <a:cubicBezTo>
                  <a:pt x="29" y="16"/>
                  <a:pt x="32" y="20"/>
                  <a:pt x="32" y="24"/>
                </a:cubicBezTo>
                <a:cubicBezTo>
                  <a:pt x="32" y="29"/>
                  <a:pt x="29" y="33"/>
                  <a:pt x="24" y="33"/>
                </a:cubicBezTo>
                <a:cubicBezTo>
                  <a:pt x="20" y="33"/>
                  <a:pt x="16" y="29"/>
                  <a:pt x="16" y="24"/>
                </a:cubicBezTo>
                <a:cubicBezTo>
                  <a:pt x="16" y="20"/>
                  <a:pt x="20" y="16"/>
                  <a:pt x="24" y="16"/>
                </a:cubicBezTo>
                <a:moveTo>
                  <a:pt x="24" y="177"/>
                </a:moveTo>
                <a:cubicBezTo>
                  <a:pt x="20" y="177"/>
                  <a:pt x="16" y="173"/>
                  <a:pt x="16" y="169"/>
                </a:cubicBezTo>
                <a:cubicBezTo>
                  <a:pt x="16" y="165"/>
                  <a:pt x="20" y="161"/>
                  <a:pt x="24" y="161"/>
                </a:cubicBezTo>
                <a:cubicBezTo>
                  <a:pt x="29" y="161"/>
                  <a:pt x="32" y="165"/>
                  <a:pt x="32" y="169"/>
                </a:cubicBezTo>
                <a:cubicBezTo>
                  <a:pt x="32" y="173"/>
                  <a:pt x="29" y="177"/>
                  <a:pt x="24" y="177"/>
                </a:cubicBezTo>
                <a:moveTo>
                  <a:pt x="329" y="177"/>
                </a:moveTo>
                <a:cubicBezTo>
                  <a:pt x="325" y="177"/>
                  <a:pt x="321" y="173"/>
                  <a:pt x="321" y="169"/>
                </a:cubicBezTo>
                <a:cubicBezTo>
                  <a:pt x="321" y="165"/>
                  <a:pt x="325" y="161"/>
                  <a:pt x="329" y="161"/>
                </a:cubicBezTo>
                <a:cubicBezTo>
                  <a:pt x="334" y="161"/>
                  <a:pt x="337" y="165"/>
                  <a:pt x="337" y="169"/>
                </a:cubicBezTo>
                <a:cubicBezTo>
                  <a:pt x="337" y="173"/>
                  <a:pt x="334" y="177"/>
                  <a:pt x="329" y="177"/>
                </a:cubicBezTo>
                <a:moveTo>
                  <a:pt x="337" y="146"/>
                </a:moveTo>
                <a:cubicBezTo>
                  <a:pt x="335" y="145"/>
                  <a:pt x="332" y="145"/>
                  <a:pt x="329" y="145"/>
                </a:cubicBezTo>
                <a:cubicBezTo>
                  <a:pt x="316" y="145"/>
                  <a:pt x="305" y="156"/>
                  <a:pt x="305" y="169"/>
                </a:cubicBezTo>
                <a:cubicBezTo>
                  <a:pt x="305" y="172"/>
                  <a:pt x="306" y="174"/>
                  <a:pt x="307" y="177"/>
                </a:cubicBezTo>
                <a:cubicBezTo>
                  <a:pt x="47" y="177"/>
                  <a:pt x="47" y="177"/>
                  <a:pt x="47" y="177"/>
                </a:cubicBezTo>
                <a:cubicBezTo>
                  <a:pt x="48" y="174"/>
                  <a:pt x="48" y="172"/>
                  <a:pt x="48" y="169"/>
                </a:cubicBezTo>
                <a:cubicBezTo>
                  <a:pt x="48" y="156"/>
                  <a:pt x="38" y="145"/>
                  <a:pt x="24" y="145"/>
                </a:cubicBezTo>
                <a:cubicBezTo>
                  <a:pt x="21" y="145"/>
                  <a:pt x="19" y="145"/>
                  <a:pt x="16" y="146"/>
                </a:cubicBezTo>
                <a:cubicBezTo>
                  <a:pt x="16" y="47"/>
                  <a:pt x="16" y="47"/>
                  <a:pt x="16" y="47"/>
                </a:cubicBezTo>
                <a:cubicBezTo>
                  <a:pt x="19" y="48"/>
                  <a:pt x="21" y="49"/>
                  <a:pt x="24" y="49"/>
                </a:cubicBezTo>
                <a:cubicBezTo>
                  <a:pt x="38" y="49"/>
                  <a:pt x="48" y="38"/>
                  <a:pt x="48" y="24"/>
                </a:cubicBezTo>
                <a:cubicBezTo>
                  <a:pt x="48" y="22"/>
                  <a:pt x="48" y="19"/>
                  <a:pt x="47" y="16"/>
                </a:cubicBezTo>
                <a:cubicBezTo>
                  <a:pt x="307" y="16"/>
                  <a:pt x="307" y="16"/>
                  <a:pt x="307" y="16"/>
                </a:cubicBezTo>
                <a:cubicBezTo>
                  <a:pt x="306" y="19"/>
                  <a:pt x="305" y="22"/>
                  <a:pt x="305" y="24"/>
                </a:cubicBezTo>
                <a:cubicBezTo>
                  <a:pt x="305" y="38"/>
                  <a:pt x="316" y="49"/>
                  <a:pt x="329" y="49"/>
                </a:cubicBezTo>
                <a:cubicBezTo>
                  <a:pt x="332" y="49"/>
                  <a:pt x="335" y="48"/>
                  <a:pt x="337" y="47"/>
                </a:cubicBezTo>
                <a:lnTo>
                  <a:pt x="337" y="146"/>
                </a:lnTo>
                <a:close/>
                <a:moveTo>
                  <a:pt x="329" y="33"/>
                </a:moveTo>
                <a:cubicBezTo>
                  <a:pt x="325" y="33"/>
                  <a:pt x="321" y="29"/>
                  <a:pt x="321" y="24"/>
                </a:cubicBezTo>
                <a:cubicBezTo>
                  <a:pt x="321" y="20"/>
                  <a:pt x="325" y="16"/>
                  <a:pt x="329" y="16"/>
                </a:cubicBezTo>
                <a:cubicBezTo>
                  <a:pt x="334" y="16"/>
                  <a:pt x="337" y="20"/>
                  <a:pt x="337" y="24"/>
                </a:cubicBezTo>
                <a:cubicBezTo>
                  <a:pt x="337" y="29"/>
                  <a:pt x="334" y="33"/>
                  <a:pt x="329" y="33"/>
                </a:cubicBezTo>
                <a:moveTo>
                  <a:pt x="281" y="145"/>
                </a:moveTo>
                <a:cubicBezTo>
                  <a:pt x="265" y="145"/>
                  <a:pt x="265" y="145"/>
                  <a:pt x="265" y="145"/>
                </a:cubicBezTo>
                <a:cubicBezTo>
                  <a:pt x="261" y="145"/>
                  <a:pt x="257" y="148"/>
                  <a:pt x="257" y="153"/>
                </a:cubicBezTo>
                <a:cubicBezTo>
                  <a:pt x="257" y="157"/>
                  <a:pt x="261" y="161"/>
                  <a:pt x="265" y="161"/>
                </a:cubicBezTo>
                <a:cubicBezTo>
                  <a:pt x="281" y="161"/>
                  <a:pt x="281" y="161"/>
                  <a:pt x="281" y="161"/>
                </a:cubicBezTo>
                <a:cubicBezTo>
                  <a:pt x="286" y="161"/>
                  <a:pt x="289" y="157"/>
                  <a:pt x="289" y="153"/>
                </a:cubicBezTo>
                <a:cubicBezTo>
                  <a:pt x="289" y="148"/>
                  <a:pt x="286" y="145"/>
                  <a:pt x="281" y="145"/>
                </a:cubicBezTo>
                <a:moveTo>
                  <a:pt x="89" y="33"/>
                </a:moveTo>
                <a:cubicBezTo>
                  <a:pt x="72" y="33"/>
                  <a:pt x="72" y="33"/>
                  <a:pt x="72" y="33"/>
                </a:cubicBezTo>
                <a:cubicBezTo>
                  <a:pt x="68" y="33"/>
                  <a:pt x="64" y="36"/>
                  <a:pt x="64" y="41"/>
                </a:cubicBezTo>
                <a:cubicBezTo>
                  <a:pt x="64" y="45"/>
                  <a:pt x="68" y="49"/>
                  <a:pt x="72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93" y="49"/>
                  <a:pt x="97" y="45"/>
                  <a:pt x="97" y="41"/>
                </a:cubicBezTo>
                <a:cubicBezTo>
                  <a:pt x="97" y="36"/>
                  <a:pt x="93" y="33"/>
                  <a:pt x="89" y="33"/>
                </a:cubicBezTo>
                <a:moveTo>
                  <a:pt x="177" y="33"/>
                </a:moveTo>
                <a:cubicBezTo>
                  <a:pt x="141" y="33"/>
                  <a:pt x="113" y="61"/>
                  <a:pt x="113" y="97"/>
                </a:cubicBezTo>
                <a:cubicBezTo>
                  <a:pt x="113" y="132"/>
                  <a:pt x="141" y="161"/>
                  <a:pt x="177" y="161"/>
                </a:cubicBezTo>
                <a:cubicBezTo>
                  <a:pt x="212" y="161"/>
                  <a:pt x="241" y="132"/>
                  <a:pt x="241" y="97"/>
                </a:cubicBezTo>
                <a:cubicBezTo>
                  <a:pt x="241" y="61"/>
                  <a:pt x="212" y="33"/>
                  <a:pt x="177" y="33"/>
                </a:cubicBezTo>
                <a:moveTo>
                  <a:pt x="194" y="85"/>
                </a:moveTo>
                <a:cubicBezTo>
                  <a:pt x="191" y="92"/>
                  <a:pt x="191" y="92"/>
                  <a:pt x="191" y="92"/>
                </a:cubicBezTo>
                <a:cubicBezTo>
                  <a:pt x="162" y="92"/>
                  <a:pt x="162" y="92"/>
                  <a:pt x="162" y="92"/>
                </a:cubicBezTo>
                <a:cubicBezTo>
                  <a:pt x="162" y="93"/>
                  <a:pt x="162" y="93"/>
                  <a:pt x="162" y="94"/>
                </a:cubicBezTo>
                <a:cubicBezTo>
                  <a:pt x="162" y="96"/>
                  <a:pt x="162" y="96"/>
                  <a:pt x="162" y="96"/>
                </a:cubicBezTo>
                <a:cubicBezTo>
                  <a:pt x="162" y="98"/>
                  <a:pt x="162" y="99"/>
                  <a:pt x="162" y="100"/>
                </a:cubicBezTo>
                <a:cubicBezTo>
                  <a:pt x="189" y="100"/>
                  <a:pt x="189" y="100"/>
                  <a:pt x="189" y="100"/>
                </a:cubicBezTo>
                <a:cubicBezTo>
                  <a:pt x="186" y="107"/>
                  <a:pt x="186" y="107"/>
                  <a:pt x="186" y="107"/>
                </a:cubicBezTo>
                <a:cubicBezTo>
                  <a:pt x="163" y="107"/>
                  <a:pt x="163" y="107"/>
                  <a:pt x="163" y="107"/>
                </a:cubicBezTo>
                <a:cubicBezTo>
                  <a:pt x="164" y="113"/>
                  <a:pt x="166" y="117"/>
                  <a:pt x="169" y="121"/>
                </a:cubicBezTo>
                <a:cubicBezTo>
                  <a:pt x="172" y="125"/>
                  <a:pt x="177" y="127"/>
                  <a:pt x="183" y="127"/>
                </a:cubicBezTo>
                <a:cubicBezTo>
                  <a:pt x="187" y="127"/>
                  <a:pt x="190" y="126"/>
                  <a:pt x="193" y="125"/>
                </a:cubicBezTo>
                <a:cubicBezTo>
                  <a:pt x="195" y="124"/>
                  <a:pt x="198" y="122"/>
                  <a:pt x="201" y="120"/>
                </a:cubicBezTo>
                <a:cubicBezTo>
                  <a:pt x="201" y="132"/>
                  <a:pt x="201" y="132"/>
                  <a:pt x="201" y="132"/>
                </a:cubicBezTo>
                <a:cubicBezTo>
                  <a:pt x="196" y="135"/>
                  <a:pt x="190" y="137"/>
                  <a:pt x="183" y="137"/>
                </a:cubicBezTo>
                <a:cubicBezTo>
                  <a:pt x="173" y="137"/>
                  <a:pt x="164" y="134"/>
                  <a:pt x="159" y="128"/>
                </a:cubicBezTo>
                <a:cubicBezTo>
                  <a:pt x="153" y="123"/>
                  <a:pt x="150" y="116"/>
                  <a:pt x="149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8" y="100"/>
                  <a:pt x="148" y="100"/>
                  <a:pt x="148" y="100"/>
                </a:cubicBezTo>
                <a:cubicBezTo>
                  <a:pt x="148" y="99"/>
                  <a:pt x="148" y="99"/>
                  <a:pt x="148" y="98"/>
                </a:cubicBezTo>
                <a:cubicBezTo>
                  <a:pt x="148" y="98"/>
                  <a:pt x="148" y="97"/>
                  <a:pt x="148" y="96"/>
                </a:cubicBezTo>
                <a:cubicBezTo>
                  <a:pt x="148" y="96"/>
                  <a:pt x="148" y="95"/>
                  <a:pt x="148" y="94"/>
                </a:cubicBezTo>
                <a:cubicBezTo>
                  <a:pt x="148" y="94"/>
                  <a:pt x="148" y="93"/>
                  <a:pt x="148" y="92"/>
                </a:cubicBezTo>
                <a:cubicBezTo>
                  <a:pt x="140" y="92"/>
                  <a:pt x="140" y="92"/>
                  <a:pt x="140" y="92"/>
                </a:cubicBezTo>
                <a:cubicBezTo>
                  <a:pt x="143" y="85"/>
                  <a:pt x="143" y="85"/>
                  <a:pt x="143" y="85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1" y="77"/>
                  <a:pt x="155" y="70"/>
                  <a:pt x="160" y="65"/>
                </a:cubicBezTo>
                <a:cubicBezTo>
                  <a:pt x="166" y="59"/>
                  <a:pt x="174" y="57"/>
                  <a:pt x="183" y="57"/>
                </a:cubicBezTo>
                <a:cubicBezTo>
                  <a:pt x="190" y="57"/>
                  <a:pt x="197" y="59"/>
                  <a:pt x="204" y="63"/>
                </a:cubicBezTo>
                <a:cubicBezTo>
                  <a:pt x="199" y="73"/>
                  <a:pt x="199" y="73"/>
                  <a:pt x="199" y="73"/>
                </a:cubicBezTo>
                <a:cubicBezTo>
                  <a:pt x="194" y="69"/>
                  <a:pt x="188" y="66"/>
                  <a:pt x="182" y="66"/>
                </a:cubicBezTo>
                <a:cubicBezTo>
                  <a:pt x="177" y="66"/>
                  <a:pt x="173" y="68"/>
                  <a:pt x="169" y="72"/>
                </a:cubicBezTo>
                <a:cubicBezTo>
                  <a:pt x="166" y="76"/>
                  <a:pt x="164" y="80"/>
                  <a:pt x="163" y="85"/>
                </a:cubicBezTo>
                <a:lnTo>
                  <a:pt x="194" y="8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240">
            <a:extLst>
              <a:ext uri="{FF2B5EF4-FFF2-40B4-BE49-F238E27FC236}">
                <a16:creationId xmlns:a16="http://schemas.microsoft.com/office/drawing/2014/main" id="{6368EC80-8B15-5E75-673E-83F5463185FD}"/>
              </a:ext>
            </a:extLst>
          </p:cNvPr>
          <p:cNvGrpSpPr>
            <a:grpSpLocks noChangeAspect="1"/>
          </p:cNvGrpSpPr>
          <p:nvPr/>
        </p:nvGrpSpPr>
        <p:grpSpPr>
          <a:xfrm>
            <a:off x="16372294" y="6638566"/>
            <a:ext cx="612000" cy="612000"/>
            <a:chOff x="612776" y="1004888"/>
            <a:chExt cx="422275" cy="422275"/>
          </a:xfrm>
          <a:solidFill>
            <a:schemeClr val="bg1"/>
          </a:solidFill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523348AF-595F-7461-03C3-CFB114080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776" y="1004888"/>
              <a:ext cx="317500" cy="422275"/>
            </a:xfrm>
            <a:custGeom>
              <a:avLst/>
              <a:gdLst>
                <a:gd name="T0" fmla="*/ 206 w 320"/>
                <a:gd name="T1" fmla="*/ 406 h 425"/>
                <a:gd name="T2" fmla="*/ 23 w 320"/>
                <a:gd name="T3" fmla="*/ 406 h 425"/>
                <a:gd name="T4" fmla="*/ 19 w 320"/>
                <a:gd name="T5" fmla="*/ 402 h 425"/>
                <a:gd name="T6" fmla="*/ 19 w 320"/>
                <a:gd name="T7" fmla="*/ 22 h 425"/>
                <a:gd name="T8" fmla="*/ 23 w 320"/>
                <a:gd name="T9" fmla="*/ 18 h 425"/>
                <a:gd name="T10" fmla="*/ 298 w 320"/>
                <a:gd name="T11" fmla="*/ 18 h 425"/>
                <a:gd name="T12" fmla="*/ 301 w 320"/>
                <a:gd name="T13" fmla="*/ 22 h 425"/>
                <a:gd name="T14" fmla="*/ 301 w 320"/>
                <a:gd name="T15" fmla="*/ 88 h 425"/>
                <a:gd name="T16" fmla="*/ 311 w 320"/>
                <a:gd name="T17" fmla="*/ 97 h 425"/>
                <a:gd name="T18" fmla="*/ 320 w 320"/>
                <a:gd name="T19" fmla="*/ 88 h 425"/>
                <a:gd name="T20" fmla="*/ 320 w 320"/>
                <a:gd name="T21" fmla="*/ 22 h 425"/>
                <a:gd name="T22" fmla="*/ 298 w 320"/>
                <a:gd name="T23" fmla="*/ 0 h 425"/>
                <a:gd name="T24" fmla="*/ 23 w 320"/>
                <a:gd name="T25" fmla="*/ 0 h 425"/>
                <a:gd name="T26" fmla="*/ 0 w 320"/>
                <a:gd name="T27" fmla="*/ 22 h 425"/>
                <a:gd name="T28" fmla="*/ 0 w 320"/>
                <a:gd name="T29" fmla="*/ 402 h 425"/>
                <a:gd name="T30" fmla="*/ 23 w 320"/>
                <a:gd name="T31" fmla="*/ 425 h 425"/>
                <a:gd name="T32" fmla="*/ 206 w 320"/>
                <a:gd name="T33" fmla="*/ 425 h 425"/>
                <a:gd name="T34" fmla="*/ 215 w 320"/>
                <a:gd name="T35" fmla="*/ 415 h 425"/>
                <a:gd name="T36" fmla="*/ 206 w 320"/>
                <a:gd name="T37" fmla="*/ 406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0" h="425">
                  <a:moveTo>
                    <a:pt x="206" y="406"/>
                  </a:moveTo>
                  <a:cubicBezTo>
                    <a:pt x="23" y="406"/>
                    <a:pt x="23" y="406"/>
                    <a:pt x="23" y="406"/>
                  </a:cubicBezTo>
                  <a:cubicBezTo>
                    <a:pt x="20" y="406"/>
                    <a:pt x="19" y="404"/>
                    <a:pt x="19" y="40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0"/>
                    <a:pt x="20" y="18"/>
                    <a:pt x="23" y="18"/>
                  </a:cubicBezTo>
                  <a:cubicBezTo>
                    <a:pt x="298" y="18"/>
                    <a:pt x="298" y="18"/>
                    <a:pt x="298" y="18"/>
                  </a:cubicBezTo>
                  <a:cubicBezTo>
                    <a:pt x="300" y="18"/>
                    <a:pt x="301" y="20"/>
                    <a:pt x="301" y="22"/>
                  </a:cubicBezTo>
                  <a:cubicBezTo>
                    <a:pt x="301" y="88"/>
                    <a:pt x="301" y="88"/>
                    <a:pt x="301" y="88"/>
                  </a:cubicBezTo>
                  <a:cubicBezTo>
                    <a:pt x="301" y="93"/>
                    <a:pt x="306" y="97"/>
                    <a:pt x="311" y="97"/>
                  </a:cubicBezTo>
                  <a:cubicBezTo>
                    <a:pt x="316" y="97"/>
                    <a:pt x="320" y="93"/>
                    <a:pt x="320" y="88"/>
                  </a:cubicBezTo>
                  <a:cubicBezTo>
                    <a:pt x="320" y="22"/>
                    <a:pt x="320" y="22"/>
                    <a:pt x="320" y="22"/>
                  </a:cubicBezTo>
                  <a:cubicBezTo>
                    <a:pt x="320" y="10"/>
                    <a:pt x="310" y="0"/>
                    <a:pt x="29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14"/>
                    <a:pt x="10" y="425"/>
                    <a:pt x="23" y="425"/>
                  </a:cubicBezTo>
                  <a:cubicBezTo>
                    <a:pt x="206" y="425"/>
                    <a:pt x="206" y="425"/>
                    <a:pt x="206" y="425"/>
                  </a:cubicBezTo>
                  <a:cubicBezTo>
                    <a:pt x="211" y="425"/>
                    <a:pt x="215" y="420"/>
                    <a:pt x="215" y="415"/>
                  </a:cubicBezTo>
                  <a:cubicBezTo>
                    <a:pt x="215" y="410"/>
                    <a:pt x="211" y="406"/>
                    <a:pt x="206" y="40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BA4461EA-5C86-BC61-E428-283AA43F38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726" y="1122363"/>
              <a:ext cx="187325" cy="304800"/>
            </a:xfrm>
            <a:custGeom>
              <a:avLst/>
              <a:gdLst>
                <a:gd name="T0" fmla="*/ 166 w 189"/>
                <a:gd name="T1" fmla="*/ 0 h 307"/>
                <a:gd name="T2" fmla="*/ 22 w 189"/>
                <a:gd name="T3" fmla="*/ 0 h 307"/>
                <a:gd name="T4" fmla="*/ 0 w 189"/>
                <a:gd name="T5" fmla="*/ 22 h 307"/>
                <a:gd name="T6" fmla="*/ 0 w 189"/>
                <a:gd name="T7" fmla="*/ 284 h 307"/>
                <a:gd name="T8" fmla="*/ 22 w 189"/>
                <a:gd name="T9" fmla="*/ 307 h 307"/>
                <a:gd name="T10" fmla="*/ 166 w 189"/>
                <a:gd name="T11" fmla="*/ 307 h 307"/>
                <a:gd name="T12" fmla="*/ 189 w 189"/>
                <a:gd name="T13" fmla="*/ 284 h 307"/>
                <a:gd name="T14" fmla="*/ 189 w 189"/>
                <a:gd name="T15" fmla="*/ 22 h 307"/>
                <a:gd name="T16" fmla="*/ 166 w 189"/>
                <a:gd name="T17" fmla="*/ 0 h 307"/>
                <a:gd name="T18" fmla="*/ 170 w 189"/>
                <a:gd name="T19" fmla="*/ 284 h 307"/>
                <a:gd name="T20" fmla="*/ 166 w 189"/>
                <a:gd name="T21" fmla="*/ 288 h 307"/>
                <a:gd name="T22" fmla="*/ 22 w 189"/>
                <a:gd name="T23" fmla="*/ 288 h 307"/>
                <a:gd name="T24" fmla="*/ 19 w 189"/>
                <a:gd name="T25" fmla="*/ 284 h 307"/>
                <a:gd name="T26" fmla="*/ 19 w 189"/>
                <a:gd name="T27" fmla="*/ 22 h 307"/>
                <a:gd name="T28" fmla="*/ 22 w 189"/>
                <a:gd name="T29" fmla="*/ 18 h 307"/>
                <a:gd name="T30" fmla="*/ 166 w 189"/>
                <a:gd name="T31" fmla="*/ 18 h 307"/>
                <a:gd name="T32" fmla="*/ 170 w 189"/>
                <a:gd name="T33" fmla="*/ 22 h 307"/>
                <a:gd name="T34" fmla="*/ 170 w 189"/>
                <a:gd name="T35" fmla="*/ 28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307">
                  <a:moveTo>
                    <a:pt x="166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296"/>
                    <a:pt x="10" y="307"/>
                    <a:pt x="22" y="307"/>
                  </a:cubicBezTo>
                  <a:cubicBezTo>
                    <a:pt x="166" y="307"/>
                    <a:pt x="166" y="307"/>
                    <a:pt x="166" y="307"/>
                  </a:cubicBezTo>
                  <a:cubicBezTo>
                    <a:pt x="179" y="307"/>
                    <a:pt x="189" y="296"/>
                    <a:pt x="189" y="284"/>
                  </a:cubicBezTo>
                  <a:cubicBezTo>
                    <a:pt x="189" y="22"/>
                    <a:pt x="189" y="22"/>
                    <a:pt x="189" y="22"/>
                  </a:cubicBezTo>
                  <a:cubicBezTo>
                    <a:pt x="189" y="10"/>
                    <a:pt x="179" y="0"/>
                    <a:pt x="166" y="0"/>
                  </a:cubicBezTo>
                  <a:close/>
                  <a:moveTo>
                    <a:pt x="170" y="284"/>
                  </a:moveTo>
                  <a:cubicBezTo>
                    <a:pt x="170" y="286"/>
                    <a:pt x="169" y="288"/>
                    <a:pt x="166" y="288"/>
                  </a:cubicBezTo>
                  <a:cubicBezTo>
                    <a:pt x="22" y="288"/>
                    <a:pt x="22" y="288"/>
                    <a:pt x="22" y="288"/>
                  </a:cubicBezTo>
                  <a:cubicBezTo>
                    <a:pt x="20" y="288"/>
                    <a:pt x="19" y="286"/>
                    <a:pt x="19" y="28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0"/>
                    <a:pt x="20" y="18"/>
                    <a:pt x="22" y="18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69" y="18"/>
                    <a:pt x="170" y="20"/>
                    <a:pt x="170" y="22"/>
                  </a:cubicBezTo>
                  <a:lnTo>
                    <a:pt x="170" y="28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4">
              <a:extLst>
                <a:ext uri="{FF2B5EF4-FFF2-40B4-BE49-F238E27FC236}">
                  <a16:creationId xmlns:a16="http://schemas.microsoft.com/office/drawing/2014/main" id="{410E9828-96C7-7350-5BDB-0A10DAC9D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301" y="1349376"/>
              <a:ext cx="44450" cy="4603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A99DB60E-782C-EE41-82B4-E05C44AAD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164" y="1349376"/>
              <a:ext cx="44450" cy="46038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246">
            <a:extLst>
              <a:ext uri="{FF2B5EF4-FFF2-40B4-BE49-F238E27FC236}">
                <a16:creationId xmlns:a16="http://schemas.microsoft.com/office/drawing/2014/main" id="{DB9D5847-242A-CC31-02FE-BF36EE31B0E8}"/>
              </a:ext>
            </a:extLst>
          </p:cNvPr>
          <p:cNvGrpSpPr>
            <a:grpSpLocks noChangeAspect="1"/>
          </p:cNvGrpSpPr>
          <p:nvPr/>
        </p:nvGrpSpPr>
        <p:grpSpPr>
          <a:xfrm>
            <a:off x="16258461" y="8184317"/>
            <a:ext cx="752238" cy="576000"/>
            <a:chOff x="3024189" y="3716338"/>
            <a:chExt cx="555625" cy="425451"/>
          </a:xfrm>
          <a:solidFill>
            <a:schemeClr val="bg1"/>
          </a:solidFill>
        </p:grpSpPr>
        <p:sp>
          <p:nvSpPr>
            <p:cNvPr id="15" name="Freeform 193">
              <a:extLst>
                <a:ext uri="{FF2B5EF4-FFF2-40B4-BE49-F238E27FC236}">
                  <a16:creationId xmlns:a16="http://schemas.microsoft.com/office/drawing/2014/main" id="{77D7F301-D779-F6CD-F494-8BB6B2E8FA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4189" y="3797301"/>
              <a:ext cx="344488" cy="344488"/>
            </a:xfrm>
            <a:custGeom>
              <a:avLst/>
              <a:gdLst>
                <a:gd name="T0" fmla="*/ 292 w 346"/>
                <a:gd name="T1" fmla="*/ 130 h 346"/>
                <a:gd name="T2" fmla="*/ 287 w 346"/>
                <a:gd name="T3" fmla="*/ 119 h 346"/>
                <a:gd name="T4" fmla="*/ 303 w 346"/>
                <a:gd name="T5" fmla="*/ 59 h 346"/>
                <a:gd name="T6" fmla="*/ 287 w 346"/>
                <a:gd name="T7" fmla="*/ 43 h 346"/>
                <a:gd name="T8" fmla="*/ 233 w 346"/>
                <a:gd name="T9" fmla="*/ 59 h 346"/>
                <a:gd name="T10" fmla="*/ 226 w 346"/>
                <a:gd name="T11" fmla="*/ 59 h 346"/>
                <a:gd name="T12" fmla="*/ 211 w 346"/>
                <a:gd name="T13" fmla="*/ 50 h 346"/>
                <a:gd name="T14" fmla="*/ 173 w 346"/>
                <a:gd name="T15" fmla="*/ 0 h 346"/>
                <a:gd name="T16" fmla="*/ 135 w 346"/>
                <a:gd name="T17" fmla="*/ 50 h 346"/>
                <a:gd name="T18" fmla="*/ 120 w 346"/>
                <a:gd name="T19" fmla="*/ 59 h 346"/>
                <a:gd name="T20" fmla="*/ 114 w 346"/>
                <a:gd name="T21" fmla="*/ 59 h 346"/>
                <a:gd name="T22" fmla="*/ 59 w 346"/>
                <a:gd name="T23" fmla="*/ 43 h 346"/>
                <a:gd name="T24" fmla="*/ 43 w 346"/>
                <a:gd name="T25" fmla="*/ 59 h 346"/>
                <a:gd name="T26" fmla="*/ 60 w 346"/>
                <a:gd name="T27" fmla="*/ 119 h 346"/>
                <a:gd name="T28" fmla="*/ 55 w 346"/>
                <a:gd name="T29" fmla="*/ 130 h 346"/>
                <a:gd name="T30" fmla="*/ 0 w 346"/>
                <a:gd name="T31" fmla="*/ 161 h 346"/>
                <a:gd name="T32" fmla="*/ 16 w 346"/>
                <a:gd name="T33" fmla="*/ 203 h 346"/>
                <a:gd name="T34" fmla="*/ 55 w 346"/>
                <a:gd name="T35" fmla="*/ 215 h 346"/>
                <a:gd name="T36" fmla="*/ 59 w 346"/>
                <a:gd name="T37" fmla="*/ 232 h 346"/>
                <a:gd name="T38" fmla="*/ 44 w 346"/>
                <a:gd name="T39" fmla="*/ 287 h 346"/>
                <a:gd name="T40" fmla="*/ 73 w 346"/>
                <a:gd name="T41" fmla="*/ 308 h 346"/>
                <a:gd name="T42" fmla="*/ 117 w 346"/>
                <a:gd name="T43" fmla="*/ 286 h 346"/>
                <a:gd name="T44" fmla="*/ 130 w 346"/>
                <a:gd name="T45" fmla="*/ 291 h 346"/>
                <a:gd name="T46" fmla="*/ 143 w 346"/>
                <a:gd name="T47" fmla="*/ 329 h 346"/>
                <a:gd name="T48" fmla="*/ 185 w 346"/>
                <a:gd name="T49" fmla="*/ 345 h 346"/>
                <a:gd name="T50" fmla="*/ 215 w 346"/>
                <a:gd name="T51" fmla="*/ 291 h 346"/>
                <a:gd name="T52" fmla="*/ 227 w 346"/>
                <a:gd name="T53" fmla="*/ 286 h 346"/>
                <a:gd name="T54" fmla="*/ 263 w 346"/>
                <a:gd name="T55" fmla="*/ 305 h 346"/>
                <a:gd name="T56" fmla="*/ 287 w 346"/>
                <a:gd name="T57" fmla="*/ 303 h 346"/>
                <a:gd name="T58" fmla="*/ 303 w 346"/>
                <a:gd name="T59" fmla="*/ 287 h 346"/>
                <a:gd name="T60" fmla="*/ 287 w 346"/>
                <a:gd name="T61" fmla="*/ 227 h 346"/>
                <a:gd name="T62" fmla="*/ 292 w 346"/>
                <a:gd name="T63" fmla="*/ 215 h 346"/>
                <a:gd name="T64" fmla="*/ 346 w 346"/>
                <a:gd name="T65" fmla="*/ 184 h 346"/>
                <a:gd name="T66" fmla="*/ 330 w 346"/>
                <a:gd name="T67" fmla="*/ 143 h 346"/>
                <a:gd name="T68" fmla="*/ 291 w 346"/>
                <a:gd name="T69" fmla="*/ 193 h 346"/>
                <a:gd name="T70" fmla="*/ 271 w 346"/>
                <a:gd name="T71" fmla="*/ 242 h 346"/>
                <a:gd name="T72" fmla="*/ 275 w 346"/>
                <a:gd name="T73" fmla="*/ 289 h 346"/>
                <a:gd name="T74" fmla="*/ 272 w 346"/>
                <a:gd name="T75" fmla="*/ 289 h 346"/>
                <a:gd name="T76" fmla="*/ 219 w 346"/>
                <a:gd name="T77" fmla="*/ 269 h 346"/>
                <a:gd name="T78" fmla="*/ 185 w 346"/>
                <a:gd name="T79" fmla="*/ 325 h 346"/>
                <a:gd name="T80" fmla="*/ 163 w 346"/>
                <a:gd name="T81" fmla="*/ 327 h 346"/>
                <a:gd name="T82" fmla="*/ 137 w 346"/>
                <a:gd name="T83" fmla="*/ 273 h 346"/>
                <a:gd name="T84" fmla="*/ 104 w 346"/>
                <a:gd name="T85" fmla="*/ 271 h 346"/>
                <a:gd name="T86" fmla="*/ 72 w 346"/>
                <a:gd name="T87" fmla="*/ 289 h 346"/>
                <a:gd name="T88" fmla="*/ 75 w 346"/>
                <a:gd name="T89" fmla="*/ 242 h 346"/>
                <a:gd name="T90" fmla="*/ 55 w 346"/>
                <a:gd name="T91" fmla="*/ 193 h 346"/>
                <a:gd name="T92" fmla="*/ 19 w 346"/>
                <a:gd name="T93" fmla="*/ 173 h 346"/>
                <a:gd name="T94" fmla="*/ 55 w 346"/>
                <a:gd name="T95" fmla="*/ 152 h 346"/>
                <a:gd name="T96" fmla="*/ 75 w 346"/>
                <a:gd name="T97" fmla="*/ 103 h 346"/>
                <a:gd name="T98" fmla="*/ 72 w 346"/>
                <a:gd name="T99" fmla="*/ 57 h 346"/>
                <a:gd name="T100" fmla="*/ 104 w 346"/>
                <a:gd name="T101" fmla="*/ 75 h 346"/>
                <a:gd name="T102" fmla="*/ 137 w 346"/>
                <a:gd name="T103" fmla="*/ 72 h 346"/>
                <a:gd name="T104" fmla="*/ 163 w 346"/>
                <a:gd name="T105" fmla="*/ 19 h 346"/>
                <a:gd name="T106" fmla="*/ 185 w 346"/>
                <a:gd name="T107" fmla="*/ 20 h 346"/>
                <a:gd name="T108" fmla="*/ 219 w 346"/>
                <a:gd name="T109" fmla="*/ 76 h 346"/>
                <a:gd name="T110" fmla="*/ 272 w 346"/>
                <a:gd name="T111" fmla="*/ 57 h 346"/>
                <a:gd name="T112" fmla="*/ 289 w 346"/>
                <a:gd name="T113" fmla="*/ 71 h 346"/>
                <a:gd name="T114" fmla="*/ 270 w 346"/>
                <a:gd name="T115" fmla="*/ 127 h 346"/>
                <a:gd name="T116" fmla="*/ 325 w 346"/>
                <a:gd name="T117" fmla="*/ 161 h 346"/>
                <a:gd name="T118" fmla="*/ 327 w 346"/>
                <a:gd name="T119" fmla="*/ 18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6" h="346">
                  <a:moveTo>
                    <a:pt x="330" y="143"/>
                  </a:moveTo>
                  <a:cubicBezTo>
                    <a:pt x="296" y="134"/>
                    <a:pt x="296" y="134"/>
                    <a:pt x="296" y="134"/>
                  </a:cubicBezTo>
                  <a:cubicBezTo>
                    <a:pt x="294" y="134"/>
                    <a:pt x="292" y="132"/>
                    <a:pt x="292" y="130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87" y="119"/>
                    <a:pt x="287" y="119"/>
                    <a:pt x="287" y="119"/>
                  </a:cubicBezTo>
                  <a:cubicBezTo>
                    <a:pt x="287" y="119"/>
                    <a:pt x="287" y="119"/>
                    <a:pt x="287" y="119"/>
                  </a:cubicBezTo>
                  <a:cubicBezTo>
                    <a:pt x="286" y="117"/>
                    <a:pt x="286" y="114"/>
                    <a:pt x="287" y="113"/>
                  </a:cubicBezTo>
                  <a:cubicBezTo>
                    <a:pt x="305" y="83"/>
                    <a:pt x="305" y="83"/>
                    <a:pt x="305" y="83"/>
                  </a:cubicBezTo>
                  <a:cubicBezTo>
                    <a:pt x="310" y="76"/>
                    <a:pt x="309" y="65"/>
                    <a:pt x="303" y="59"/>
                  </a:cubicBezTo>
                  <a:cubicBezTo>
                    <a:pt x="303" y="59"/>
                    <a:pt x="303" y="58"/>
                    <a:pt x="303" y="58"/>
                  </a:cubicBezTo>
                  <a:cubicBezTo>
                    <a:pt x="287" y="43"/>
                    <a:pt x="287" y="43"/>
                    <a:pt x="287" y="43"/>
                  </a:cubicBezTo>
                  <a:cubicBezTo>
                    <a:pt x="287" y="43"/>
                    <a:pt x="287" y="43"/>
                    <a:pt x="287" y="43"/>
                  </a:cubicBezTo>
                  <a:cubicBezTo>
                    <a:pt x="283" y="40"/>
                    <a:pt x="278" y="38"/>
                    <a:pt x="273" y="38"/>
                  </a:cubicBezTo>
                  <a:cubicBezTo>
                    <a:pt x="269" y="38"/>
                    <a:pt x="266" y="39"/>
                    <a:pt x="263" y="41"/>
                  </a:cubicBezTo>
                  <a:cubicBezTo>
                    <a:pt x="233" y="59"/>
                    <a:pt x="233" y="59"/>
                    <a:pt x="233" y="59"/>
                  </a:cubicBezTo>
                  <a:cubicBezTo>
                    <a:pt x="232" y="59"/>
                    <a:pt x="231" y="59"/>
                    <a:pt x="229" y="59"/>
                  </a:cubicBezTo>
                  <a:cubicBezTo>
                    <a:pt x="228" y="59"/>
                    <a:pt x="227" y="59"/>
                    <a:pt x="227" y="59"/>
                  </a:cubicBezTo>
                  <a:cubicBezTo>
                    <a:pt x="227" y="59"/>
                    <a:pt x="227" y="59"/>
                    <a:pt x="226" y="59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6" y="54"/>
                    <a:pt x="215" y="54"/>
                    <a:pt x="215" y="54"/>
                  </a:cubicBezTo>
                  <a:cubicBezTo>
                    <a:pt x="214" y="54"/>
                    <a:pt x="212" y="51"/>
                    <a:pt x="211" y="50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1" y="8"/>
                    <a:pt x="193" y="1"/>
                    <a:pt x="185" y="0"/>
                  </a:cubicBezTo>
                  <a:cubicBezTo>
                    <a:pt x="185" y="0"/>
                    <a:pt x="180" y="0"/>
                    <a:pt x="173" y="0"/>
                  </a:cubicBezTo>
                  <a:cubicBezTo>
                    <a:pt x="166" y="0"/>
                    <a:pt x="162" y="0"/>
                    <a:pt x="161" y="0"/>
                  </a:cubicBezTo>
                  <a:cubicBezTo>
                    <a:pt x="153" y="1"/>
                    <a:pt x="145" y="8"/>
                    <a:pt x="143" y="16"/>
                  </a:cubicBezTo>
                  <a:cubicBezTo>
                    <a:pt x="135" y="50"/>
                    <a:pt x="135" y="50"/>
                    <a:pt x="135" y="50"/>
                  </a:cubicBezTo>
                  <a:cubicBezTo>
                    <a:pt x="134" y="51"/>
                    <a:pt x="132" y="54"/>
                    <a:pt x="131" y="54"/>
                  </a:cubicBezTo>
                  <a:cubicBezTo>
                    <a:pt x="131" y="54"/>
                    <a:pt x="131" y="54"/>
                    <a:pt x="130" y="54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59"/>
                    <a:pt x="119" y="59"/>
                    <a:pt x="119" y="59"/>
                  </a:cubicBezTo>
                  <a:cubicBezTo>
                    <a:pt x="119" y="59"/>
                    <a:pt x="118" y="59"/>
                    <a:pt x="117" y="59"/>
                  </a:cubicBezTo>
                  <a:cubicBezTo>
                    <a:pt x="115" y="59"/>
                    <a:pt x="114" y="59"/>
                    <a:pt x="114" y="59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1" y="39"/>
                    <a:pt x="77" y="38"/>
                    <a:pt x="73" y="38"/>
                  </a:cubicBezTo>
                  <a:cubicBezTo>
                    <a:pt x="68" y="38"/>
                    <a:pt x="63" y="40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3" y="58"/>
                    <a:pt x="43" y="59"/>
                    <a:pt x="43" y="59"/>
                  </a:cubicBezTo>
                  <a:cubicBezTo>
                    <a:pt x="37" y="65"/>
                    <a:pt x="36" y="76"/>
                    <a:pt x="41" y="8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0" y="114"/>
                    <a:pt x="60" y="117"/>
                    <a:pt x="60" y="119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54" y="132"/>
                    <a:pt x="52" y="134"/>
                    <a:pt x="51" y="134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8" y="145"/>
                    <a:pt x="1" y="152"/>
                    <a:pt x="0" y="161"/>
                  </a:cubicBezTo>
                  <a:cubicBezTo>
                    <a:pt x="0" y="161"/>
                    <a:pt x="0" y="166"/>
                    <a:pt x="0" y="173"/>
                  </a:cubicBezTo>
                  <a:cubicBezTo>
                    <a:pt x="0" y="179"/>
                    <a:pt x="0" y="184"/>
                    <a:pt x="0" y="184"/>
                  </a:cubicBezTo>
                  <a:cubicBezTo>
                    <a:pt x="1" y="193"/>
                    <a:pt x="8" y="201"/>
                    <a:pt x="16" y="203"/>
                  </a:cubicBezTo>
                  <a:cubicBezTo>
                    <a:pt x="50" y="211"/>
                    <a:pt x="50" y="211"/>
                    <a:pt x="50" y="211"/>
                  </a:cubicBezTo>
                  <a:cubicBezTo>
                    <a:pt x="52" y="211"/>
                    <a:pt x="54" y="214"/>
                    <a:pt x="55" y="215"/>
                  </a:cubicBezTo>
                  <a:cubicBezTo>
                    <a:pt x="55" y="215"/>
                    <a:pt x="55" y="215"/>
                    <a:pt x="55" y="215"/>
                  </a:cubicBezTo>
                  <a:cubicBezTo>
                    <a:pt x="59" y="226"/>
                    <a:pt x="59" y="226"/>
                    <a:pt x="59" y="226"/>
                  </a:cubicBezTo>
                  <a:cubicBezTo>
                    <a:pt x="59" y="226"/>
                    <a:pt x="59" y="226"/>
                    <a:pt x="60" y="227"/>
                  </a:cubicBezTo>
                  <a:cubicBezTo>
                    <a:pt x="60" y="228"/>
                    <a:pt x="60" y="231"/>
                    <a:pt x="59" y="232"/>
                  </a:cubicBezTo>
                  <a:cubicBezTo>
                    <a:pt x="41" y="262"/>
                    <a:pt x="41" y="262"/>
                    <a:pt x="41" y="262"/>
                  </a:cubicBezTo>
                  <a:cubicBezTo>
                    <a:pt x="36" y="270"/>
                    <a:pt x="37" y="280"/>
                    <a:pt x="43" y="287"/>
                  </a:cubicBezTo>
                  <a:cubicBezTo>
                    <a:pt x="43" y="287"/>
                    <a:pt x="43" y="287"/>
                    <a:pt x="44" y="287"/>
                  </a:cubicBezTo>
                  <a:cubicBezTo>
                    <a:pt x="59" y="302"/>
                    <a:pt x="59" y="302"/>
                    <a:pt x="59" y="302"/>
                  </a:cubicBezTo>
                  <a:cubicBezTo>
                    <a:pt x="59" y="302"/>
                    <a:pt x="59" y="302"/>
                    <a:pt x="59" y="303"/>
                  </a:cubicBezTo>
                  <a:cubicBezTo>
                    <a:pt x="63" y="306"/>
                    <a:pt x="68" y="308"/>
                    <a:pt x="73" y="308"/>
                  </a:cubicBezTo>
                  <a:cubicBezTo>
                    <a:pt x="77" y="308"/>
                    <a:pt x="81" y="307"/>
                    <a:pt x="84" y="305"/>
                  </a:cubicBezTo>
                  <a:cubicBezTo>
                    <a:pt x="114" y="286"/>
                    <a:pt x="114" y="286"/>
                    <a:pt x="114" y="286"/>
                  </a:cubicBezTo>
                  <a:cubicBezTo>
                    <a:pt x="114" y="286"/>
                    <a:pt x="115" y="286"/>
                    <a:pt x="117" y="286"/>
                  </a:cubicBezTo>
                  <a:cubicBezTo>
                    <a:pt x="118" y="286"/>
                    <a:pt x="119" y="286"/>
                    <a:pt x="119" y="286"/>
                  </a:cubicBezTo>
                  <a:cubicBezTo>
                    <a:pt x="119" y="286"/>
                    <a:pt x="120" y="286"/>
                    <a:pt x="120" y="286"/>
                  </a:cubicBezTo>
                  <a:cubicBezTo>
                    <a:pt x="130" y="291"/>
                    <a:pt x="130" y="291"/>
                    <a:pt x="130" y="291"/>
                  </a:cubicBezTo>
                  <a:cubicBezTo>
                    <a:pt x="131" y="291"/>
                    <a:pt x="131" y="291"/>
                    <a:pt x="131" y="291"/>
                  </a:cubicBezTo>
                  <a:cubicBezTo>
                    <a:pt x="132" y="292"/>
                    <a:pt x="134" y="294"/>
                    <a:pt x="135" y="295"/>
                  </a:cubicBezTo>
                  <a:cubicBezTo>
                    <a:pt x="143" y="329"/>
                    <a:pt x="143" y="329"/>
                    <a:pt x="143" y="329"/>
                  </a:cubicBezTo>
                  <a:cubicBezTo>
                    <a:pt x="145" y="338"/>
                    <a:pt x="153" y="345"/>
                    <a:pt x="161" y="345"/>
                  </a:cubicBezTo>
                  <a:cubicBezTo>
                    <a:pt x="162" y="345"/>
                    <a:pt x="166" y="346"/>
                    <a:pt x="173" y="346"/>
                  </a:cubicBezTo>
                  <a:cubicBezTo>
                    <a:pt x="180" y="346"/>
                    <a:pt x="185" y="345"/>
                    <a:pt x="185" y="345"/>
                  </a:cubicBezTo>
                  <a:cubicBezTo>
                    <a:pt x="193" y="345"/>
                    <a:pt x="201" y="338"/>
                    <a:pt x="203" y="329"/>
                  </a:cubicBezTo>
                  <a:cubicBezTo>
                    <a:pt x="211" y="295"/>
                    <a:pt x="211" y="295"/>
                    <a:pt x="211" y="295"/>
                  </a:cubicBezTo>
                  <a:cubicBezTo>
                    <a:pt x="212" y="294"/>
                    <a:pt x="214" y="292"/>
                    <a:pt x="215" y="291"/>
                  </a:cubicBezTo>
                  <a:cubicBezTo>
                    <a:pt x="215" y="291"/>
                    <a:pt x="216" y="291"/>
                    <a:pt x="216" y="291"/>
                  </a:cubicBezTo>
                  <a:cubicBezTo>
                    <a:pt x="226" y="286"/>
                    <a:pt x="226" y="286"/>
                    <a:pt x="226" y="286"/>
                  </a:cubicBezTo>
                  <a:cubicBezTo>
                    <a:pt x="227" y="286"/>
                    <a:pt x="227" y="286"/>
                    <a:pt x="227" y="286"/>
                  </a:cubicBezTo>
                  <a:cubicBezTo>
                    <a:pt x="227" y="286"/>
                    <a:pt x="228" y="286"/>
                    <a:pt x="229" y="286"/>
                  </a:cubicBezTo>
                  <a:cubicBezTo>
                    <a:pt x="231" y="286"/>
                    <a:pt x="232" y="286"/>
                    <a:pt x="233" y="286"/>
                  </a:cubicBezTo>
                  <a:cubicBezTo>
                    <a:pt x="263" y="305"/>
                    <a:pt x="263" y="305"/>
                    <a:pt x="263" y="305"/>
                  </a:cubicBezTo>
                  <a:cubicBezTo>
                    <a:pt x="266" y="307"/>
                    <a:pt x="269" y="308"/>
                    <a:pt x="273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8" y="308"/>
                    <a:pt x="283" y="306"/>
                    <a:pt x="287" y="303"/>
                  </a:cubicBezTo>
                  <a:cubicBezTo>
                    <a:pt x="287" y="302"/>
                    <a:pt x="287" y="302"/>
                    <a:pt x="287" y="302"/>
                  </a:cubicBezTo>
                  <a:cubicBezTo>
                    <a:pt x="303" y="287"/>
                    <a:pt x="303" y="287"/>
                    <a:pt x="303" y="287"/>
                  </a:cubicBezTo>
                  <a:cubicBezTo>
                    <a:pt x="303" y="287"/>
                    <a:pt x="303" y="287"/>
                    <a:pt x="303" y="287"/>
                  </a:cubicBezTo>
                  <a:cubicBezTo>
                    <a:pt x="309" y="280"/>
                    <a:pt x="310" y="270"/>
                    <a:pt x="305" y="262"/>
                  </a:cubicBezTo>
                  <a:cubicBezTo>
                    <a:pt x="287" y="232"/>
                    <a:pt x="287" y="232"/>
                    <a:pt x="287" y="232"/>
                  </a:cubicBezTo>
                  <a:cubicBezTo>
                    <a:pt x="286" y="231"/>
                    <a:pt x="286" y="228"/>
                    <a:pt x="287" y="227"/>
                  </a:cubicBezTo>
                  <a:cubicBezTo>
                    <a:pt x="287" y="226"/>
                    <a:pt x="287" y="226"/>
                    <a:pt x="287" y="226"/>
                  </a:cubicBezTo>
                  <a:cubicBezTo>
                    <a:pt x="291" y="215"/>
                    <a:pt x="291" y="215"/>
                    <a:pt x="291" y="215"/>
                  </a:cubicBezTo>
                  <a:cubicBezTo>
                    <a:pt x="291" y="215"/>
                    <a:pt x="291" y="215"/>
                    <a:pt x="292" y="215"/>
                  </a:cubicBezTo>
                  <a:cubicBezTo>
                    <a:pt x="292" y="214"/>
                    <a:pt x="294" y="211"/>
                    <a:pt x="296" y="211"/>
                  </a:cubicBezTo>
                  <a:cubicBezTo>
                    <a:pt x="330" y="203"/>
                    <a:pt x="330" y="203"/>
                    <a:pt x="330" y="203"/>
                  </a:cubicBezTo>
                  <a:cubicBezTo>
                    <a:pt x="338" y="201"/>
                    <a:pt x="345" y="193"/>
                    <a:pt x="346" y="184"/>
                  </a:cubicBezTo>
                  <a:cubicBezTo>
                    <a:pt x="346" y="184"/>
                    <a:pt x="346" y="179"/>
                    <a:pt x="346" y="173"/>
                  </a:cubicBezTo>
                  <a:cubicBezTo>
                    <a:pt x="346" y="166"/>
                    <a:pt x="346" y="161"/>
                    <a:pt x="346" y="161"/>
                  </a:cubicBezTo>
                  <a:cubicBezTo>
                    <a:pt x="345" y="152"/>
                    <a:pt x="338" y="145"/>
                    <a:pt x="330" y="143"/>
                  </a:cubicBezTo>
                  <a:close/>
                  <a:moveTo>
                    <a:pt x="327" y="183"/>
                  </a:moveTo>
                  <a:cubicBezTo>
                    <a:pt x="327" y="183"/>
                    <a:pt x="326" y="184"/>
                    <a:pt x="325" y="185"/>
                  </a:cubicBezTo>
                  <a:cubicBezTo>
                    <a:pt x="291" y="193"/>
                    <a:pt x="291" y="193"/>
                    <a:pt x="291" y="193"/>
                  </a:cubicBezTo>
                  <a:cubicBezTo>
                    <a:pt x="284" y="195"/>
                    <a:pt x="277" y="201"/>
                    <a:pt x="274" y="208"/>
                  </a:cubicBezTo>
                  <a:cubicBezTo>
                    <a:pt x="270" y="219"/>
                    <a:pt x="270" y="219"/>
                    <a:pt x="270" y="219"/>
                  </a:cubicBezTo>
                  <a:cubicBezTo>
                    <a:pt x="266" y="226"/>
                    <a:pt x="267" y="235"/>
                    <a:pt x="271" y="242"/>
                  </a:cubicBezTo>
                  <a:cubicBezTo>
                    <a:pt x="289" y="272"/>
                    <a:pt x="289" y="272"/>
                    <a:pt x="289" y="272"/>
                  </a:cubicBezTo>
                  <a:cubicBezTo>
                    <a:pt x="289" y="272"/>
                    <a:pt x="289" y="274"/>
                    <a:pt x="289" y="274"/>
                  </a:cubicBezTo>
                  <a:cubicBezTo>
                    <a:pt x="275" y="289"/>
                    <a:pt x="275" y="289"/>
                    <a:pt x="275" y="289"/>
                  </a:cubicBezTo>
                  <a:cubicBezTo>
                    <a:pt x="274" y="289"/>
                    <a:pt x="274" y="289"/>
                    <a:pt x="273" y="289"/>
                  </a:cubicBezTo>
                  <a:cubicBezTo>
                    <a:pt x="273" y="289"/>
                    <a:pt x="273" y="289"/>
                    <a:pt x="273" y="289"/>
                  </a:cubicBezTo>
                  <a:cubicBezTo>
                    <a:pt x="273" y="289"/>
                    <a:pt x="272" y="289"/>
                    <a:pt x="272" y="289"/>
                  </a:cubicBezTo>
                  <a:cubicBezTo>
                    <a:pt x="242" y="271"/>
                    <a:pt x="242" y="271"/>
                    <a:pt x="242" y="271"/>
                  </a:cubicBezTo>
                  <a:cubicBezTo>
                    <a:pt x="239" y="268"/>
                    <a:pt x="234" y="267"/>
                    <a:pt x="229" y="267"/>
                  </a:cubicBezTo>
                  <a:cubicBezTo>
                    <a:pt x="226" y="267"/>
                    <a:pt x="222" y="268"/>
                    <a:pt x="219" y="269"/>
                  </a:cubicBezTo>
                  <a:cubicBezTo>
                    <a:pt x="209" y="273"/>
                    <a:pt x="209" y="273"/>
                    <a:pt x="209" y="273"/>
                  </a:cubicBezTo>
                  <a:cubicBezTo>
                    <a:pt x="202" y="276"/>
                    <a:pt x="195" y="283"/>
                    <a:pt x="193" y="291"/>
                  </a:cubicBezTo>
                  <a:cubicBezTo>
                    <a:pt x="185" y="325"/>
                    <a:pt x="185" y="325"/>
                    <a:pt x="185" y="325"/>
                  </a:cubicBezTo>
                  <a:cubicBezTo>
                    <a:pt x="185" y="326"/>
                    <a:pt x="184" y="327"/>
                    <a:pt x="183" y="327"/>
                  </a:cubicBezTo>
                  <a:cubicBezTo>
                    <a:pt x="183" y="327"/>
                    <a:pt x="179" y="327"/>
                    <a:pt x="173" y="327"/>
                  </a:cubicBezTo>
                  <a:cubicBezTo>
                    <a:pt x="167" y="327"/>
                    <a:pt x="163" y="327"/>
                    <a:pt x="163" y="327"/>
                  </a:cubicBezTo>
                  <a:cubicBezTo>
                    <a:pt x="163" y="327"/>
                    <a:pt x="161" y="326"/>
                    <a:pt x="161" y="325"/>
                  </a:cubicBezTo>
                  <a:cubicBezTo>
                    <a:pt x="153" y="291"/>
                    <a:pt x="153" y="291"/>
                    <a:pt x="153" y="291"/>
                  </a:cubicBezTo>
                  <a:cubicBezTo>
                    <a:pt x="151" y="283"/>
                    <a:pt x="145" y="276"/>
                    <a:pt x="137" y="273"/>
                  </a:cubicBezTo>
                  <a:cubicBezTo>
                    <a:pt x="127" y="269"/>
                    <a:pt x="127" y="269"/>
                    <a:pt x="127" y="269"/>
                  </a:cubicBezTo>
                  <a:cubicBezTo>
                    <a:pt x="124" y="268"/>
                    <a:pt x="121" y="267"/>
                    <a:pt x="117" y="267"/>
                  </a:cubicBezTo>
                  <a:cubicBezTo>
                    <a:pt x="112" y="267"/>
                    <a:pt x="107" y="268"/>
                    <a:pt x="104" y="271"/>
                  </a:cubicBezTo>
                  <a:cubicBezTo>
                    <a:pt x="74" y="289"/>
                    <a:pt x="74" y="289"/>
                    <a:pt x="74" y="289"/>
                  </a:cubicBezTo>
                  <a:cubicBezTo>
                    <a:pt x="74" y="289"/>
                    <a:pt x="74" y="289"/>
                    <a:pt x="73" y="289"/>
                  </a:cubicBezTo>
                  <a:cubicBezTo>
                    <a:pt x="72" y="289"/>
                    <a:pt x="72" y="289"/>
                    <a:pt x="72" y="289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7" y="274"/>
                    <a:pt x="57" y="272"/>
                    <a:pt x="57" y="27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79" y="235"/>
                    <a:pt x="80" y="226"/>
                    <a:pt x="77" y="219"/>
                  </a:cubicBezTo>
                  <a:cubicBezTo>
                    <a:pt x="72" y="208"/>
                    <a:pt x="72" y="208"/>
                    <a:pt x="72" y="208"/>
                  </a:cubicBezTo>
                  <a:cubicBezTo>
                    <a:pt x="70" y="201"/>
                    <a:pt x="62" y="195"/>
                    <a:pt x="55" y="193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0" y="184"/>
                    <a:pt x="19" y="183"/>
                    <a:pt x="19" y="183"/>
                  </a:cubicBezTo>
                  <a:cubicBezTo>
                    <a:pt x="19" y="183"/>
                    <a:pt x="19" y="179"/>
                    <a:pt x="19" y="173"/>
                  </a:cubicBezTo>
                  <a:cubicBezTo>
                    <a:pt x="19" y="167"/>
                    <a:pt x="19" y="163"/>
                    <a:pt x="19" y="163"/>
                  </a:cubicBezTo>
                  <a:cubicBezTo>
                    <a:pt x="19" y="162"/>
                    <a:pt x="20" y="161"/>
                    <a:pt x="21" y="161"/>
                  </a:cubicBezTo>
                  <a:cubicBezTo>
                    <a:pt x="55" y="152"/>
                    <a:pt x="55" y="152"/>
                    <a:pt x="55" y="152"/>
                  </a:cubicBezTo>
                  <a:cubicBezTo>
                    <a:pt x="62" y="151"/>
                    <a:pt x="70" y="144"/>
                    <a:pt x="72" y="137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80" y="120"/>
                    <a:pt x="79" y="110"/>
                    <a:pt x="75" y="10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73"/>
                    <a:pt x="57" y="72"/>
                    <a:pt x="57" y="7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6"/>
                    <a:pt x="73" y="56"/>
                  </a:cubicBezTo>
                  <a:cubicBezTo>
                    <a:pt x="74" y="56"/>
                    <a:pt x="74" y="56"/>
                    <a:pt x="74" y="57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7" y="77"/>
                    <a:pt x="112" y="78"/>
                    <a:pt x="117" y="78"/>
                  </a:cubicBezTo>
                  <a:cubicBezTo>
                    <a:pt x="121" y="78"/>
                    <a:pt x="124" y="77"/>
                    <a:pt x="127" y="76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5" y="69"/>
                    <a:pt x="151" y="62"/>
                    <a:pt x="153" y="5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20"/>
                    <a:pt x="163" y="19"/>
                    <a:pt x="163" y="19"/>
                  </a:cubicBezTo>
                  <a:cubicBezTo>
                    <a:pt x="163" y="19"/>
                    <a:pt x="167" y="18"/>
                    <a:pt x="173" y="18"/>
                  </a:cubicBezTo>
                  <a:cubicBezTo>
                    <a:pt x="179" y="18"/>
                    <a:pt x="183" y="19"/>
                    <a:pt x="183" y="19"/>
                  </a:cubicBezTo>
                  <a:cubicBezTo>
                    <a:pt x="184" y="19"/>
                    <a:pt x="185" y="20"/>
                    <a:pt x="185" y="20"/>
                  </a:cubicBezTo>
                  <a:cubicBezTo>
                    <a:pt x="193" y="54"/>
                    <a:pt x="193" y="54"/>
                    <a:pt x="193" y="54"/>
                  </a:cubicBezTo>
                  <a:cubicBezTo>
                    <a:pt x="195" y="62"/>
                    <a:pt x="202" y="69"/>
                    <a:pt x="209" y="72"/>
                  </a:cubicBezTo>
                  <a:cubicBezTo>
                    <a:pt x="219" y="76"/>
                    <a:pt x="219" y="76"/>
                    <a:pt x="219" y="76"/>
                  </a:cubicBezTo>
                  <a:cubicBezTo>
                    <a:pt x="222" y="77"/>
                    <a:pt x="226" y="78"/>
                    <a:pt x="229" y="78"/>
                  </a:cubicBezTo>
                  <a:cubicBezTo>
                    <a:pt x="234" y="78"/>
                    <a:pt x="239" y="77"/>
                    <a:pt x="242" y="75"/>
                  </a:cubicBezTo>
                  <a:cubicBezTo>
                    <a:pt x="272" y="57"/>
                    <a:pt x="272" y="57"/>
                    <a:pt x="272" y="57"/>
                  </a:cubicBezTo>
                  <a:cubicBezTo>
                    <a:pt x="272" y="56"/>
                    <a:pt x="273" y="56"/>
                    <a:pt x="273" y="56"/>
                  </a:cubicBezTo>
                  <a:cubicBezTo>
                    <a:pt x="274" y="56"/>
                    <a:pt x="274" y="57"/>
                    <a:pt x="275" y="57"/>
                  </a:cubicBezTo>
                  <a:cubicBezTo>
                    <a:pt x="289" y="71"/>
                    <a:pt x="289" y="71"/>
                    <a:pt x="289" y="71"/>
                  </a:cubicBezTo>
                  <a:cubicBezTo>
                    <a:pt x="289" y="72"/>
                    <a:pt x="289" y="73"/>
                    <a:pt x="289" y="73"/>
                  </a:cubicBezTo>
                  <a:cubicBezTo>
                    <a:pt x="271" y="103"/>
                    <a:pt x="271" y="103"/>
                    <a:pt x="271" y="103"/>
                  </a:cubicBezTo>
                  <a:cubicBezTo>
                    <a:pt x="267" y="110"/>
                    <a:pt x="266" y="120"/>
                    <a:pt x="270" y="127"/>
                  </a:cubicBezTo>
                  <a:cubicBezTo>
                    <a:pt x="274" y="137"/>
                    <a:pt x="274" y="137"/>
                    <a:pt x="274" y="137"/>
                  </a:cubicBezTo>
                  <a:cubicBezTo>
                    <a:pt x="277" y="144"/>
                    <a:pt x="284" y="151"/>
                    <a:pt x="291" y="152"/>
                  </a:cubicBezTo>
                  <a:cubicBezTo>
                    <a:pt x="325" y="161"/>
                    <a:pt x="325" y="161"/>
                    <a:pt x="325" y="161"/>
                  </a:cubicBezTo>
                  <a:cubicBezTo>
                    <a:pt x="326" y="161"/>
                    <a:pt x="327" y="162"/>
                    <a:pt x="327" y="163"/>
                  </a:cubicBezTo>
                  <a:cubicBezTo>
                    <a:pt x="327" y="163"/>
                    <a:pt x="328" y="167"/>
                    <a:pt x="328" y="173"/>
                  </a:cubicBezTo>
                  <a:cubicBezTo>
                    <a:pt x="328" y="179"/>
                    <a:pt x="327" y="183"/>
                    <a:pt x="327" y="18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94">
              <a:extLst>
                <a:ext uri="{FF2B5EF4-FFF2-40B4-BE49-F238E27FC236}">
                  <a16:creationId xmlns:a16="http://schemas.microsoft.com/office/drawing/2014/main" id="{35344FD2-62AA-85CD-C5B1-CC57DB8426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2614" y="3894138"/>
              <a:ext cx="149225" cy="149225"/>
            </a:xfrm>
            <a:custGeom>
              <a:avLst/>
              <a:gdLst>
                <a:gd name="T0" fmla="*/ 75 w 150"/>
                <a:gd name="T1" fmla="*/ 0 h 150"/>
                <a:gd name="T2" fmla="*/ 0 w 150"/>
                <a:gd name="T3" fmla="*/ 75 h 150"/>
                <a:gd name="T4" fmla="*/ 75 w 150"/>
                <a:gd name="T5" fmla="*/ 150 h 150"/>
                <a:gd name="T6" fmla="*/ 150 w 150"/>
                <a:gd name="T7" fmla="*/ 75 h 150"/>
                <a:gd name="T8" fmla="*/ 75 w 150"/>
                <a:gd name="T9" fmla="*/ 0 h 150"/>
                <a:gd name="T10" fmla="*/ 75 w 150"/>
                <a:gd name="T11" fmla="*/ 131 h 150"/>
                <a:gd name="T12" fmla="*/ 19 w 150"/>
                <a:gd name="T13" fmla="*/ 75 h 150"/>
                <a:gd name="T14" fmla="*/ 75 w 150"/>
                <a:gd name="T15" fmla="*/ 19 h 150"/>
                <a:gd name="T16" fmla="*/ 131 w 150"/>
                <a:gd name="T17" fmla="*/ 75 h 150"/>
                <a:gd name="T18" fmla="*/ 75 w 150"/>
                <a:gd name="T19" fmla="*/ 1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" h="150">
                  <a:moveTo>
                    <a:pt x="75" y="0"/>
                  </a:moveTo>
                  <a:cubicBezTo>
                    <a:pt x="34" y="0"/>
                    <a:pt x="0" y="33"/>
                    <a:pt x="0" y="75"/>
                  </a:cubicBezTo>
                  <a:cubicBezTo>
                    <a:pt x="0" y="116"/>
                    <a:pt x="34" y="150"/>
                    <a:pt x="75" y="150"/>
                  </a:cubicBezTo>
                  <a:cubicBezTo>
                    <a:pt x="116" y="150"/>
                    <a:pt x="150" y="116"/>
                    <a:pt x="150" y="75"/>
                  </a:cubicBezTo>
                  <a:cubicBezTo>
                    <a:pt x="150" y="33"/>
                    <a:pt x="116" y="0"/>
                    <a:pt x="75" y="0"/>
                  </a:cubicBezTo>
                  <a:close/>
                  <a:moveTo>
                    <a:pt x="75" y="131"/>
                  </a:moveTo>
                  <a:cubicBezTo>
                    <a:pt x="44" y="131"/>
                    <a:pt x="19" y="106"/>
                    <a:pt x="19" y="75"/>
                  </a:cubicBezTo>
                  <a:cubicBezTo>
                    <a:pt x="19" y="44"/>
                    <a:pt x="44" y="19"/>
                    <a:pt x="75" y="19"/>
                  </a:cubicBezTo>
                  <a:cubicBezTo>
                    <a:pt x="106" y="19"/>
                    <a:pt x="131" y="44"/>
                    <a:pt x="131" y="75"/>
                  </a:cubicBezTo>
                  <a:cubicBezTo>
                    <a:pt x="131" y="106"/>
                    <a:pt x="106" y="131"/>
                    <a:pt x="75" y="13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5">
              <a:extLst>
                <a:ext uri="{FF2B5EF4-FFF2-40B4-BE49-F238E27FC236}">
                  <a16:creationId xmlns:a16="http://schemas.microsoft.com/office/drawing/2014/main" id="{C629C8BB-2613-79F2-447E-3B7B7A3646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6926" y="3716338"/>
              <a:ext cx="242888" cy="241300"/>
            </a:xfrm>
            <a:custGeom>
              <a:avLst/>
              <a:gdLst>
                <a:gd name="T0" fmla="*/ 212 w 244"/>
                <a:gd name="T1" fmla="*/ 113 h 242"/>
                <a:gd name="T2" fmla="*/ 210 w 244"/>
                <a:gd name="T3" fmla="*/ 104 h 242"/>
                <a:gd name="T4" fmla="*/ 231 w 244"/>
                <a:gd name="T5" fmla="*/ 66 h 242"/>
                <a:gd name="T6" fmla="*/ 223 w 244"/>
                <a:gd name="T7" fmla="*/ 52 h 242"/>
                <a:gd name="T8" fmla="*/ 181 w 244"/>
                <a:gd name="T9" fmla="*/ 53 h 242"/>
                <a:gd name="T10" fmla="*/ 172 w 244"/>
                <a:gd name="T11" fmla="*/ 47 h 242"/>
                <a:gd name="T12" fmla="*/ 172 w 244"/>
                <a:gd name="T13" fmla="*/ 22 h 242"/>
                <a:gd name="T14" fmla="*/ 144 w 244"/>
                <a:gd name="T15" fmla="*/ 1 h 242"/>
                <a:gd name="T16" fmla="*/ 114 w 244"/>
                <a:gd name="T17" fmla="*/ 32 h 242"/>
                <a:gd name="T18" fmla="*/ 105 w 244"/>
                <a:gd name="T19" fmla="*/ 34 h 242"/>
                <a:gd name="T20" fmla="*/ 74 w 244"/>
                <a:gd name="T21" fmla="*/ 11 h 242"/>
                <a:gd name="T22" fmla="*/ 53 w 244"/>
                <a:gd name="T23" fmla="*/ 21 h 242"/>
                <a:gd name="T24" fmla="*/ 53 w 244"/>
                <a:gd name="T25" fmla="*/ 63 h 242"/>
                <a:gd name="T26" fmla="*/ 48 w 244"/>
                <a:gd name="T27" fmla="*/ 71 h 242"/>
                <a:gd name="T28" fmla="*/ 22 w 244"/>
                <a:gd name="T29" fmla="*/ 72 h 242"/>
                <a:gd name="T30" fmla="*/ 1 w 244"/>
                <a:gd name="T31" fmla="*/ 100 h 242"/>
                <a:gd name="T32" fmla="*/ 33 w 244"/>
                <a:gd name="T33" fmla="*/ 130 h 242"/>
                <a:gd name="T34" fmla="*/ 34 w 244"/>
                <a:gd name="T35" fmla="*/ 139 h 242"/>
                <a:gd name="T36" fmla="*/ 13 w 244"/>
                <a:gd name="T37" fmla="*/ 177 h 242"/>
                <a:gd name="T38" fmla="*/ 21 w 244"/>
                <a:gd name="T39" fmla="*/ 191 h 242"/>
                <a:gd name="T40" fmla="*/ 64 w 244"/>
                <a:gd name="T41" fmla="*/ 191 h 242"/>
                <a:gd name="T42" fmla="*/ 72 w 244"/>
                <a:gd name="T43" fmla="*/ 196 h 242"/>
                <a:gd name="T44" fmla="*/ 73 w 244"/>
                <a:gd name="T45" fmla="*/ 222 h 242"/>
                <a:gd name="T46" fmla="*/ 100 w 244"/>
                <a:gd name="T47" fmla="*/ 242 h 242"/>
                <a:gd name="T48" fmla="*/ 130 w 244"/>
                <a:gd name="T49" fmla="*/ 212 h 242"/>
                <a:gd name="T50" fmla="*/ 139 w 244"/>
                <a:gd name="T51" fmla="*/ 210 h 242"/>
                <a:gd name="T52" fmla="*/ 158 w 244"/>
                <a:gd name="T53" fmla="*/ 227 h 242"/>
                <a:gd name="T54" fmla="*/ 178 w 244"/>
                <a:gd name="T55" fmla="*/ 230 h 242"/>
                <a:gd name="T56" fmla="*/ 198 w 244"/>
                <a:gd name="T57" fmla="*/ 203 h 242"/>
                <a:gd name="T58" fmla="*/ 192 w 244"/>
                <a:gd name="T59" fmla="*/ 178 h 242"/>
                <a:gd name="T60" fmla="*/ 198 w 244"/>
                <a:gd name="T61" fmla="*/ 171 h 242"/>
                <a:gd name="T62" fmla="*/ 239 w 244"/>
                <a:gd name="T63" fmla="*/ 160 h 242"/>
                <a:gd name="T64" fmla="*/ 234 w 244"/>
                <a:gd name="T65" fmla="*/ 125 h 242"/>
                <a:gd name="T66" fmla="*/ 198 w 244"/>
                <a:gd name="T67" fmla="*/ 152 h 242"/>
                <a:gd name="T68" fmla="*/ 173 w 244"/>
                <a:gd name="T69" fmla="*/ 185 h 242"/>
                <a:gd name="T70" fmla="*/ 154 w 244"/>
                <a:gd name="T71" fmla="*/ 197 h 242"/>
                <a:gd name="T72" fmla="*/ 113 w 244"/>
                <a:gd name="T73" fmla="*/ 203 h 242"/>
                <a:gd name="T74" fmla="*/ 91 w 244"/>
                <a:gd name="T75" fmla="*/ 221 h 242"/>
                <a:gd name="T76" fmla="*/ 77 w 244"/>
                <a:gd name="T77" fmla="*/ 176 h 242"/>
                <a:gd name="T78" fmla="*/ 30 w 244"/>
                <a:gd name="T79" fmla="*/ 170 h 242"/>
                <a:gd name="T80" fmla="*/ 51 w 244"/>
                <a:gd name="T81" fmla="*/ 128 h 242"/>
                <a:gd name="T82" fmla="*/ 21 w 244"/>
                <a:gd name="T83" fmla="*/ 96 h 242"/>
                <a:gd name="T84" fmla="*/ 63 w 244"/>
                <a:gd name="T85" fmla="*/ 82 h 242"/>
                <a:gd name="T86" fmla="*/ 64 w 244"/>
                <a:gd name="T87" fmla="*/ 36 h 242"/>
                <a:gd name="T88" fmla="*/ 108 w 244"/>
                <a:gd name="T89" fmla="*/ 52 h 242"/>
                <a:gd name="T90" fmla="*/ 142 w 244"/>
                <a:gd name="T91" fmla="*/ 20 h 242"/>
                <a:gd name="T92" fmla="*/ 153 w 244"/>
                <a:gd name="T93" fmla="*/ 46 h 242"/>
                <a:gd name="T94" fmla="*/ 186 w 244"/>
                <a:gd name="T95" fmla="*/ 70 h 242"/>
                <a:gd name="T96" fmla="*/ 197 w 244"/>
                <a:gd name="T97" fmla="*/ 90 h 242"/>
                <a:gd name="T98" fmla="*/ 203 w 244"/>
                <a:gd name="T99" fmla="*/ 13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4" h="242">
                  <a:moveTo>
                    <a:pt x="234" y="125"/>
                  </a:moveTo>
                  <a:cubicBezTo>
                    <a:pt x="212" y="114"/>
                    <a:pt x="212" y="114"/>
                    <a:pt x="212" y="114"/>
                  </a:cubicBezTo>
                  <a:cubicBezTo>
                    <a:pt x="212" y="114"/>
                    <a:pt x="212" y="113"/>
                    <a:pt x="212" y="113"/>
                  </a:cubicBezTo>
                  <a:cubicBezTo>
                    <a:pt x="212" y="113"/>
                    <a:pt x="212" y="113"/>
                    <a:pt x="211" y="113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3"/>
                    <a:pt x="211" y="103"/>
                  </a:cubicBezTo>
                  <a:cubicBezTo>
                    <a:pt x="228" y="86"/>
                    <a:pt x="228" y="86"/>
                    <a:pt x="228" y="86"/>
                  </a:cubicBezTo>
                  <a:cubicBezTo>
                    <a:pt x="233" y="81"/>
                    <a:pt x="234" y="72"/>
                    <a:pt x="231" y="66"/>
                  </a:cubicBezTo>
                  <a:cubicBezTo>
                    <a:pt x="231" y="66"/>
                    <a:pt x="231" y="65"/>
                    <a:pt x="231" y="65"/>
                  </a:cubicBezTo>
                  <a:cubicBezTo>
                    <a:pt x="223" y="53"/>
                    <a:pt x="223" y="53"/>
                    <a:pt x="223" y="53"/>
                  </a:cubicBezTo>
                  <a:cubicBezTo>
                    <a:pt x="223" y="52"/>
                    <a:pt x="223" y="52"/>
                    <a:pt x="223" y="52"/>
                  </a:cubicBezTo>
                  <a:cubicBezTo>
                    <a:pt x="220" y="47"/>
                    <a:pt x="214" y="45"/>
                    <a:pt x="208" y="45"/>
                  </a:cubicBezTo>
                  <a:cubicBezTo>
                    <a:pt x="207" y="45"/>
                    <a:pt x="205" y="45"/>
                    <a:pt x="204" y="45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0" y="53"/>
                    <a:pt x="179" y="52"/>
                    <a:pt x="179" y="52"/>
                  </a:cubicBezTo>
                  <a:cubicBezTo>
                    <a:pt x="179" y="52"/>
                    <a:pt x="179" y="52"/>
                    <a:pt x="179" y="52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7"/>
                    <a:pt x="171" y="46"/>
                    <a:pt x="171" y="4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2" y="14"/>
                    <a:pt x="167" y="7"/>
                    <a:pt x="160" y="5"/>
                  </a:cubicBezTo>
                  <a:cubicBezTo>
                    <a:pt x="160" y="5"/>
                    <a:pt x="157" y="4"/>
                    <a:pt x="152" y="3"/>
                  </a:cubicBezTo>
                  <a:cubicBezTo>
                    <a:pt x="147" y="2"/>
                    <a:pt x="144" y="1"/>
                    <a:pt x="144" y="1"/>
                  </a:cubicBezTo>
                  <a:cubicBezTo>
                    <a:pt x="137" y="0"/>
                    <a:pt x="129" y="4"/>
                    <a:pt x="126" y="10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4"/>
                  </a:cubicBezTo>
                  <a:cubicBezTo>
                    <a:pt x="104" y="34"/>
                    <a:pt x="104" y="33"/>
                    <a:pt x="103" y="33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3" y="13"/>
                    <a:pt x="79" y="11"/>
                    <a:pt x="74" y="11"/>
                  </a:cubicBezTo>
                  <a:cubicBezTo>
                    <a:pt x="71" y="11"/>
                    <a:pt x="69" y="12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47" y="25"/>
                    <a:pt x="44" y="33"/>
                    <a:pt x="46" y="40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5"/>
                    <a:pt x="53" y="65"/>
                    <a:pt x="52" y="6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2"/>
                    <a:pt x="48" y="71"/>
                    <a:pt x="48" y="72"/>
                  </a:cubicBezTo>
                  <a:cubicBezTo>
                    <a:pt x="47" y="72"/>
                    <a:pt x="47" y="72"/>
                    <a:pt x="46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15" y="72"/>
                    <a:pt x="8" y="77"/>
                    <a:pt x="6" y="84"/>
                  </a:cubicBezTo>
                  <a:cubicBezTo>
                    <a:pt x="5" y="84"/>
                    <a:pt x="4" y="87"/>
                    <a:pt x="3" y="92"/>
                  </a:cubicBezTo>
                  <a:cubicBezTo>
                    <a:pt x="2" y="96"/>
                    <a:pt x="2" y="100"/>
                    <a:pt x="1" y="100"/>
                  </a:cubicBezTo>
                  <a:cubicBezTo>
                    <a:pt x="0" y="107"/>
                    <a:pt x="4" y="115"/>
                    <a:pt x="11" y="118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3" y="130"/>
                    <a:pt x="33" y="130"/>
                  </a:cubicBezTo>
                  <a:cubicBezTo>
                    <a:pt x="33" y="130"/>
                    <a:pt x="33" y="131"/>
                    <a:pt x="33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40"/>
                    <a:pt x="34" y="140"/>
                  </a:cubicBezTo>
                  <a:cubicBezTo>
                    <a:pt x="16" y="157"/>
                    <a:pt x="16" y="157"/>
                    <a:pt x="16" y="157"/>
                  </a:cubicBezTo>
                  <a:cubicBezTo>
                    <a:pt x="11" y="162"/>
                    <a:pt x="10" y="171"/>
                    <a:pt x="13" y="177"/>
                  </a:cubicBezTo>
                  <a:cubicBezTo>
                    <a:pt x="13" y="178"/>
                    <a:pt x="13" y="178"/>
                    <a:pt x="13" y="178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5" y="196"/>
                    <a:pt x="30" y="199"/>
                    <a:pt x="36" y="199"/>
                  </a:cubicBezTo>
                  <a:cubicBezTo>
                    <a:pt x="38" y="199"/>
                    <a:pt x="39" y="198"/>
                    <a:pt x="41" y="198"/>
                  </a:cubicBezTo>
                  <a:cubicBezTo>
                    <a:pt x="64" y="191"/>
                    <a:pt x="64" y="191"/>
                    <a:pt x="64" y="191"/>
                  </a:cubicBezTo>
                  <a:cubicBezTo>
                    <a:pt x="64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72" y="196"/>
                    <a:pt x="72" y="196"/>
                    <a:pt x="72" y="196"/>
                  </a:cubicBezTo>
                  <a:cubicBezTo>
                    <a:pt x="72" y="196"/>
                    <a:pt x="72" y="196"/>
                    <a:pt x="72" y="196"/>
                  </a:cubicBezTo>
                  <a:cubicBezTo>
                    <a:pt x="72" y="196"/>
                    <a:pt x="73" y="197"/>
                    <a:pt x="73" y="197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73" y="229"/>
                    <a:pt x="77" y="236"/>
                    <a:pt x="84" y="238"/>
                  </a:cubicBezTo>
                  <a:cubicBezTo>
                    <a:pt x="84" y="238"/>
                    <a:pt x="88" y="239"/>
                    <a:pt x="92" y="241"/>
                  </a:cubicBezTo>
                  <a:cubicBezTo>
                    <a:pt x="97" y="242"/>
                    <a:pt x="100" y="242"/>
                    <a:pt x="100" y="242"/>
                  </a:cubicBezTo>
                  <a:cubicBezTo>
                    <a:pt x="101" y="242"/>
                    <a:pt x="102" y="242"/>
                    <a:pt x="103" y="242"/>
                  </a:cubicBezTo>
                  <a:cubicBezTo>
                    <a:pt x="109" y="242"/>
                    <a:pt x="116" y="239"/>
                    <a:pt x="119" y="233"/>
                  </a:cubicBezTo>
                  <a:cubicBezTo>
                    <a:pt x="130" y="212"/>
                    <a:pt x="130" y="212"/>
                    <a:pt x="130" y="212"/>
                  </a:cubicBezTo>
                  <a:cubicBezTo>
                    <a:pt x="130" y="212"/>
                    <a:pt x="131" y="211"/>
                    <a:pt x="131" y="211"/>
                  </a:cubicBezTo>
                  <a:cubicBezTo>
                    <a:pt x="131" y="211"/>
                    <a:pt x="131" y="211"/>
                    <a:pt x="131" y="211"/>
                  </a:cubicBezTo>
                  <a:cubicBezTo>
                    <a:pt x="139" y="210"/>
                    <a:pt x="139" y="210"/>
                    <a:pt x="139" y="210"/>
                  </a:cubicBezTo>
                  <a:cubicBezTo>
                    <a:pt x="139" y="210"/>
                    <a:pt x="139" y="210"/>
                    <a:pt x="140" y="210"/>
                  </a:cubicBezTo>
                  <a:cubicBezTo>
                    <a:pt x="140" y="210"/>
                    <a:pt x="141" y="210"/>
                    <a:pt x="141" y="210"/>
                  </a:cubicBezTo>
                  <a:cubicBezTo>
                    <a:pt x="158" y="227"/>
                    <a:pt x="158" y="227"/>
                    <a:pt x="158" y="227"/>
                  </a:cubicBezTo>
                  <a:cubicBezTo>
                    <a:pt x="161" y="231"/>
                    <a:pt x="165" y="232"/>
                    <a:pt x="170" y="232"/>
                  </a:cubicBezTo>
                  <a:cubicBezTo>
                    <a:pt x="173" y="232"/>
                    <a:pt x="176" y="232"/>
                    <a:pt x="178" y="231"/>
                  </a:cubicBezTo>
                  <a:cubicBezTo>
                    <a:pt x="178" y="230"/>
                    <a:pt x="178" y="230"/>
                    <a:pt x="178" y="230"/>
                  </a:cubicBezTo>
                  <a:cubicBezTo>
                    <a:pt x="191" y="223"/>
                    <a:pt x="191" y="223"/>
                    <a:pt x="191" y="223"/>
                  </a:cubicBezTo>
                  <a:cubicBezTo>
                    <a:pt x="191" y="223"/>
                    <a:pt x="192" y="222"/>
                    <a:pt x="192" y="222"/>
                  </a:cubicBezTo>
                  <a:cubicBezTo>
                    <a:pt x="198" y="218"/>
                    <a:pt x="201" y="210"/>
                    <a:pt x="198" y="203"/>
                  </a:cubicBezTo>
                  <a:cubicBezTo>
                    <a:pt x="191" y="180"/>
                    <a:pt x="191" y="180"/>
                    <a:pt x="191" y="180"/>
                  </a:cubicBezTo>
                  <a:cubicBezTo>
                    <a:pt x="191" y="180"/>
                    <a:pt x="191" y="179"/>
                    <a:pt x="191" y="179"/>
                  </a:cubicBezTo>
                  <a:cubicBezTo>
                    <a:pt x="192" y="179"/>
                    <a:pt x="192" y="178"/>
                    <a:pt x="192" y="178"/>
                  </a:cubicBezTo>
                  <a:cubicBezTo>
                    <a:pt x="197" y="172"/>
                    <a:pt x="197" y="172"/>
                    <a:pt x="197" y="172"/>
                  </a:cubicBezTo>
                  <a:cubicBezTo>
                    <a:pt x="197" y="172"/>
                    <a:pt x="197" y="172"/>
                    <a:pt x="197" y="172"/>
                  </a:cubicBezTo>
                  <a:cubicBezTo>
                    <a:pt x="197" y="171"/>
                    <a:pt x="198" y="171"/>
                    <a:pt x="198" y="171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9" y="171"/>
                    <a:pt x="236" y="166"/>
                    <a:pt x="239" y="160"/>
                  </a:cubicBezTo>
                  <a:cubicBezTo>
                    <a:pt x="239" y="159"/>
                    <a:pt x="240" y="156"/>
                    <a:pt x="241" y="152"/>
                  </a:cubicBezTo>
                  <a:cubicBezTo>
                    <a:pt x="242" y="147"/>
                    <a:pt x="243" y="144"/>
                    <a:pt x="243" y="143"/>
                  </a:cubicBezTo>
                  <a:cubicBezTo>
                    <a:pt x="244" y="136"/>
                    <a:pt x="240" y="129"/>
                    <a:pt x="234" y="125"/>
                  </a:cubicBezTo>
                  <a:close/>
                  <a:moveTo>
                    <a:pt x="223" y="147"/>
                  </a:moveTo>
                  <a:cubicBezTo>
                    <a:pt x="222" y="149"/>
                    <a:pt x="222" y="151"/>
                    <a:pt x="221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2" y="152"/>
                    <a:pt x="185" y="156"/>
                    <a:pt x="181" y="161"/>
                  </a:cubicBezTo>
                  <a:cubicBezTo>
                    <a:pt x="177" y="167"/>
                    <a:pt x="177" y="167"/>
                    <a:pt x="177" y="167"/>
                  </a:cubicBezTo>
                  <a:cubicBezTo>
                    <a:pt x="173" y="172"/>
                    <a:pt x="171" y="180"/>
                    <a:pt x="173" y="185"/>
                  </a:cubicBezTo>
                  <a:cubicBezTo>
                    <a:pt x="180" y="207"/>
                    <a:pt x="180" y="207"/>
                    <a:pt x="180" y="207"/>
                  </a:cubicBezTo>
                  <a:cubicBezTo>
                    <a:pt x="170" y="213"/>
                    <a:pt x="170" y="213"/>
                    <a:pt x="170" y="213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0" y="193"/>
                    <a:pt x="142" y="190"/>
                    <a:pt x="136" y="191"/>
                  </a:cubicBezTo>
                  <a:cubicBezTo>
                    <a:pt x="129" y="192"/>
                    <a:pt x="129" y="192"/>
                    <a:pt x="129" y="192"/>
                  </a:cubicBezTo>
                  <a:cubicBezTo>
                    <a:pt x="122" y="193"/>
                    <a:pt x="116" y="197"/>
                    <a:pt x="113" y="203"/>
                  </a:cubicBezTo>
                  <a:cubicBezTo>
                    <a:pt x="102" y="224"/>
                    <a:pt x="102" y="224"/>
                    <a:pt x="102" y="224"/>
                  </a:cubicBezTo>
                  <a:cubicBezTo>
                    <a:pt x="101" y="223"/>
                    <a:pt x="99" y="223"/>
                    <a:pt x="97" y="222"/>
                  </a:cubicBezTo>
                  <a:cubicBezTo>
                    <a:pt x="94" y="222"/>
                    <a:pt x="92" y="221"/>
                    <a:pt x="91" y="22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1"/>
                    <a:pt x="88" y="184"/>
                    <a:pt x="83" y="181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72" y="173"/>
                    <a:pt x="64" y="171"/>
                    <a:pt x="58" y="173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1" y="149"/>
                    <a:pt x="54" y="142"/>
                    <a:pt x="52" y="136"/>
                  </a:cubicBezTo>
                  <a:cubicBezTo>
                    <a:pt x="51" y="128"/>
                    <a:pt x="51" y="128"/>
                    <a:pt x="51" y="128"/>
                  </a:cubicBezTo>
                  <a:cubicBezTo>
                    <a:pt x="51" y="122"/>
                    <a:pt x="46" y="116"/>
                    <a:pt x="41" y="113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101"/>
                    <a:pt x="21" y="99"/>
                    <a:pt x="21" y="96"/>
                  </a:cubicBezTo>
                  <a:cubicBezTo>
                    <a:pt x="22" y="94"/>
                    <a:pt x="23" y="92"/>
                    <a:pt x="23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53" y="91"/>
                    <a:pt x="59" y="87"/>
                    <a:pt x="63" y="82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71" y="71"/>
                    <a:pt x="73" y="64"/>
                    <a:pt x="71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4" y="51"/>
                    <a:pt x="102" y="53"/>
                    <a:pt x="108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22" y="50"/>
                    <a:pt x="128" y="46"/>
                    <a:pt x="131" y="40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3" y="20"/>
                    <a:pt x="145" y="20"/>
                    <a:pt x="147" y="21"/>
                  </a:cubicBezTo>
                  <a:cubicBezTo>
                    <a:pt x="150" y="21"/>
                    <a:pt x="152" y="22"/>
                    <a:pt x="153" y="22"/>
                  </a:cubicBezTo>
                  <a:cubicBezTo>
                    <a:pt x="153" y="46"/>
                    <a:pt x="153" y="46"/>
                    <a:pt x="153" y="46"/>
                  </a:cubicBezTo>
                  <a:cubicBezTo>
                    <a:pt x="153" y="52"/>
                    <a:pt x="156" y="59"/>
                    <a:pt x="161" y="62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72" y="71"/>
                    <a:pt x="180" y="72"/>
                    <a:pt x="186" y="70"/>
                  </a:cubicBezTo>
                  <a:cubicBezTo>
                    <a:pt x="208" y="64"/>
                    <a:pt x="208" y="64"/>
                    <a:pt x="208" y="64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3" y="94"/>
                    <a:pt x="191" y="101"/>
                    <a:pt x="192" y="108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4" y="121"/>
                    <a:pt x="198" y="128"/>
                    <a:pt x="203" y="13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2"/>
                    <a:pt x="224" y="144"/>
                    <a:pt x="223" y="14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6">
              <a:extLst>
                <a:ext uri="{FF2B5EF4-FFF2-40B4-BE49-F238E27FC236}">
                  <a16:creationId xmlns:a16="http://schemas.microsoft.com/office/drawing/2014/main" id="{6A507C27-E94B-0C40-F193-8C8AA02A7D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6301" y="3797301"/>
              <a:ext cx="82550" cy="82550"/>
            </a:xfrm>
            <a:custGeom>
              <a:avLst/>
              <a:gdLst>
                <a:gd name="T0" fmla="*/ 42 w 84"/>
                <a:gd name="T1" fmla="*/ 0 h 84"/>
                <a:gd name="T2" fmla="*/ 0 w 84"/>
                <a:gd name="T3" fmla="*/ 42 h 84"/>
                <a:gd name="T4" fmla="*/ 42 w 84"/>
                <a:gd name="T5" fmla="*/ 84 h 84"/>
                <a:gd name="T6" fmla="*/ 84 w 84"/>
                <a:gd name="T7" fmla="*/ 42 h 84"/>
                <a:gd name="T8" fmla="*/ 42 w 84"/>
                <a:gd name="T9" fmla="*/ 0 h 84"/>
                <a:gd name="T10" fmla="*/ 42 w 84"/>
                <a:gd name="T11" fmla="*/ 65 h 84"/>
                <a:gd name="T12" fmla="*/ 19 w 84"/>
                <a:gd name="T13" fmla="*/ 42 h 84"/>
                <a:gd name="T14" fmla="*/ 42 w 84"/>
                <a:gd name="T15" fmla="*/ 18 h 84"/>
                <a:gd name="T16" fmla="*/ 66 w 84"/>
                <a:gd name="T17" fmla="*/ 42 h 84"/>
                <a:gd name="T18" fmla="*/ 42 w 84"/>
                <a:gd name="T19" fmla="*/ 6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84">
                  <a:moveTo>
                    <a:pt x="42" y="0"/>
                  </a:moveTo>
                  <a:cubicBezTo>
                    <a:pt x="19" y="0"/>
                    <a:pt x="0" y="18"/>
                    <a:pt x="0" y="42"/>
                  </a:cubicBezTo>
                  <a:cubicBezTo>
                    <a:pt x="0" y="65"/>
                    <a:pt x="19" y="84"/>
                    <a:pt x="42" y="84"/>
                  </a:cubicBezTo>
                  <a:cubicBezTo>
                    <a:pt x="65" y="84"/>
                    <a:pt x="84" y="65"/>
                    <a:pt x="84" y="42"/>
                  </a:cubicBezTo>
                  <a:cubicBezTo>
                    <a:pt x="84" y="18"/>
                    <a:pt x="65" y="0"/>
                    <a:pt x="42" y="0"/>
                  </a:cubicBezTo>
                  <a:close/>
                  <a:moveTo>
                    <a:pt x="42" y="65"/>
                  </a:moveTo>
                  <a:cubicBezTo>
                    <a:pt x="29" y="65"/>
                    <a:pt x="19" y="55"/>
                    <a:pt x="19" y="42"/>
                  </a:cubicBezTo>
                  <a:cubicBezTo>
                    <a:pt x="19" y="29"/>
                    <a:pt x="29" y="18"/>
                    <a:pt x="42" y="18"/>
                  </a:cubicBezTo>
                  <a:cubicBezTo>
                    <a:pt x="55" y="18"/>
                    <a:pt x="66" y="29"/>
                    <a:pt x="66" y="42"/>
                  </a:cubicBezTo>
                  <a:cubicBezTo>
                    <a:pt x="66" y="55"/>
                    <a:pt x="55" y="65"/>
                    <a:pt x="42" y="6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156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9667E-BF57-E1EA-7F97-C611B11D8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5044A-A98B-6902-FB37-A7DD96E86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Preise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DEC47-BD1E-C983-A2BD-8B54BE2974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pic>
        <p:nvPicPr>
          <p:cNvPr id="4" name="Grafik 3" descr="PowerIMS_Ab-Preise_Kauf.png">
            <a:extLst>
              <a:ext uri="{FF2B5EF4-FFF2-40B4-BE49-F238E27FC236}">
                <a16:creationId xmlns:a16="http://schemas.microsoft.com/office/drawing/2014/main" id="{8376176E-1497-970E-177E-E878C9A1E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3709670"/>
            <a:ext cx="10515601" cy="8587739"/>
          </a:xfrm>
          <a:prstGeom prst="rect">
            <a:avLst/>
          </a:prstGeom>
        </p:spPr>
      </p:pic>
      <p:pic>
        <p:nvPicPr>
          <p:cNvPr id="5" name="Grafik 4" descr="PowerIMS_Ab-Preise_Miete.png">
            <a:extLst>
              <a:ext uri="{FF2B5EF4-FFF2-40B4-BE49-F238E27FC236}">
                <a16:creationId xmlns:a16="http://schemas.microsoft.com/office/drawing/2014/main" id="{1811D54D-1DB7-D810-C246-0BECBE17D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2200" y="3709670"/>
            <a:ext cx="10515600" cy="858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9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Nächste</a:t>
            </a:r>
            <a:r>
              <a:rPr lang="en-US" dirty="0"/>
              <a:t> </a:t>
            </a:r>
            <a:r>
              <a:rPr lang="en-US" dirty="0" err="1"/>
              <a:t>Schritte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POWER IMS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794000" y="3263900"/>
            <a:ext cx="3759200" cy="8547100"/>
            <a:chOff x="2794000" y="3263900"/>
            <a:chExt cx="3759200" cy="8547100"/>
          </a:xfrm>
        </p:grpSpPr>
        <p:sp>
          <p:nvSpPr>
            <p:cNvPr id="4" name="Rectangle 3"/>
            <p:cNvSpPr/>
            <p:nvPr/>
          </p:nvSpPr>
          <p:spPr>
            <a:xfrm>
              <a:off x="2794000" y="3263900"/>
              <a:ext cx="3759200" cy="85471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803048" y="3995658"/>
              <a:ext cx="1741104" cy="1737184"/>
              <a:chOff x="3686175" y="4213225"/>
              <a:chExt cx="2820988" cy="2814638"/>
            </a:xfrm>
            <a:solidFill>
              <a:schemeClr val="bg1"/>
            </a:solidFill>
          </p:grpSpPr>
          <p:sp>
            <p:nvSpPr>
              <p:cNvPr id="27" name="Freeform 17"/>
              <p:cNvSpPr>
                <a:spLocks noEditPoints="1"/>
              </p:cNvSpPr>
              <p:nvPr/>
            </p:nvSpPr>
            <p:spPr bwMode="auto">
              <a:xfrm>
                <a:off x="4867275" y="5715000"/>
                <a:ext cx="458788" cy="585788"/>
              </a:xfrm>
              <a:custGeom>
                <a:avLst/>
                <a:gdLst>
                  <a:gd name="T0" fmla="*/ 289 w 289"/>
                  <a:gd name="T1" fmla="*/ 146 h 369"/>
                  <a:gd name="T2" fmla="*/ 214 w 289"/>
                  <a:gd name="T3" fmla="*/ 146 h 369"/>
                  <a:gd name="T4" fmla="*/ 214 w 289"/>
                  <a:gd name="T5" fmla="*/ 0 h 369"/>
                  <a:gd name="T6" fmla="*/ 75 w 289"/>
                  <a:gd name="T7" fmla="*/ 0 h 369"/>
                  <a:gd name="T8" fmla="*/ 75 w 289"/>
                  <a:gd name="T9" fmla="*/ 146 h 369"/>
                  <a:gd name="T10" fmla="*/ 0 w 289"/>
                  <a:gd name="T11" fmla="*/ 146 h 369"/>
                  <a:gd name="T12" fmla="*/ 144 w 289"/>
                  <a:gd name="T13" fmla="*/ 369 h 369"/>
                  <a:gd name="T14" fmla="*/ 289 w 289"/>
                  <a:gd name="T15" fmla="*/ 146 h 369"/>
                  <a:gd name="T16" fmla="*/ 103 w 289"/>
                  <a:gd name="T17" fmla="*/ 174 h 369"/>
                  <a:gd name="T18" fmla="*/ 103 w 289"/>
                  <a:gd name="T19" fmla="*/ 28 h 369"/>
                  <a:gd name="T20" fmla="*/ 186 w 289"/>
                  <a:gd name="T21" fmla="*/ 28 h 369"/>
                  <a:gd name="T22" fmla="*/ 186 w 289"/>
                  <a:gd name="T23" fmla="*/ 174 h 369"/>
                  <a:gd name="T24" fmla="*/ 238 w 289"/>
                  <a:gd name="T25" fmla="*/ 174 h 369"/>
                  <a:gd name="T26" fmla="*/ 144 w 289"/>
                  <a:gd name="T27" fmla="*/ 318 h 369"/>
                  <a:gd name="T28" fmla="*/ 51 w 289"/>
                  <a:gd name="T29" fmla="*/ 174 h 369"/>
                  <a:gd name="T30" fmla="*/ 103 w 289"/>
                  <a:gd name="T31" fmla="*/ 17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369">
                    <a:moveTo>
                      <a:pt x="289" y="146"/>
                    </a:moveTo>
                    <a:lnTo>
                      <a:pt x="214" y="146"/>
                    </a:lnTo>
                    <a:lnTo>
                      <a:pt x="214" y="0"/>
                    </a:lnTo>
                    <a:lnTo>
                      <a:pt x="75" y="0"/>
                    </a:lnTo>
                    <a:lnTo>
                      <a:pt x="75" y="146"/>
                    </a:lnTo>
                    <a:lnTo>
                      <a:pt x="0" y="146"/>
                    </a:lnTo>
                    <a:lnTo>
                      <a:pt x="144" y="369"/>
                    </a:lnTo>
                    <a:lnTo>
                      <a:pt x="289" y="146"/>
                    </a:lnTo>
                    <a:close/>
                    <a:moveTo>
                      <a:pt x="103" y="174"/>
                    </a:moveTo>
                    <a:lnTo>
                      <a:pt x="103" y="28"/>
                    </a:lnTo>
                    <a:lnTo>
                      <a:pt x="186" y="28"/>
                    </a:lnTo>
                    <a:lnTo>
                      <a:pt x="186" y="174"/>
                    </a:lnTo>
                    <a:lnTo>
                      <a:pt x="238" y="174"/>
                    </a:lnTo>
                    <a:lnTo>
                      <a:pt x="144" y="318"/>
                    </a:lnTo>
                    <a:lnTo>
                      <a:pt x="51" y="174"/>
                    </a:lnTo>
                    <a:lnTo>
                      <a:pt x="103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8"/>
              <p:cNvSpPr>
                <a:spLocks noEditPoints="1"/>
              </p:cNvSpPr>
              <p:nvPr/>
            </p:nvSpPr>
            <p:spPr bwMode="auto">
              <a:xfrm>
                <a:off x="3686175" y="4213225"/>
                <a:ext cx="2820988" cy="2814638"/>
              </a:xfrm>
              <a:custGeom>
                <a:avLst/>
                <a:gdLst>
                  <a:gd name="T0" fmla="*/ 1777 w 1777"/>
                  <a:gd name="T1" fmla="*/ 343 h 1773"/>
                  <a:gd name="T2" fmla="*/ 1353 w 1777"/>
                  <a:gd name="T3" fmla="*/ 283 h 1773"/>
                  <a:gd name="T4" fmla="*/ 888 w 1777"/>
                  <a:gd name="T5" fmla="*/ 0 h 1773"/>
                  <a:gd name="T6" fmla="*/ 416 w 1777"/>
                  <a:gd name="T7" fmla="*/ 283 h 1773"/>
                  <a:gd name="T8" fmla="*/ 0 w 1777"/>
                  <a:gd name="T9" fmla="*/ 343 h 1773"/>
                  <a:gd name="T10" fmla="*/ 631 w 1777"/>
                  <a:gd name="T11" fmla="*/ 1474 h 1773"/>
                  <a:gd name="T12" fmla="*/ 444 w 1777"/>
                  <a:gd name="T13" fmla="*/ 1648 h 1773"/>
                  <a:gd name="T14" fmla="*/ 1332 w 1777"/>
                  <a:gd name="T15" fmla="*/ 1773 h 1773"/>
                  <a:gd name="T16" fmla="*/ 1145 w 1777"/>
                  <a:gd name="T17" fmla="*/ 1648 h 1773"/>
                  <a:gd name="T18" fmla="*/ 1777 w 1777"/>
                  <a:gd name="T19" fmla="*/ 1474 h 1773"/>
                  <a:gd name="T20" fmla="*/ 888 w 1777"/>
                  <a:gd name="T21" fmla="*/ 556 h 1773"/>
                  <a:gd name="T22" fmla="*/ 576 w 1777"/>
                  <a:gd name="T23" fmla="*/ 280 h 1773"/>
                  <a:gd name="T24" fmla="*/ 1194 w 1777"/>
                  <a:gd name="T25" fmla="*/ 377 h 1773"/>
                  <a:gd name="T26" fmla="*/ 1326 w 1777"/>
                  <a:gd name="T27" fmla="*/ 332 h 1773"/>
                  <a:gd name="T28" fmla="*/ 1326 w 1777"/>
                  <a:gd name="T29" fmla="*/ 821 h 1773"/>
                  <a:gd name="T30" fmla="*/ 444 w 1777"/>
                  <a:gd name="T31" fmla="*/ 564 h 1773"/>
                  <a:gd name="T32" fmla="*/ 888 w 1777"/>
                  <a:gd name="T33" fmla="*/ 589 h 1773"/>
                  <a:gd name="T34" fmla="*/ 416 w 1777"/>
                  <a:gd name="T35" fmla="*/ 849 h 1773"/>
                  <a:gd name="T36" fmla="*/ 1353 w 1777"/>
                  <a:gd name="T37" fmla="*/ 564 h 1773"/>
                  <a:gd name="T38" fmla="*/ 1659 w 1777"/>
                  <a:gd name="T39" fmla="*/ 460 h 1773"/>
                  <a:gd name="T40" fmla="*/ 118 w 1777"/>
                  <a:gd name="T41" fmla="*/ 1356 h 1773"/>
                  <a:gd name="T42" fmla="*/ 416 w 1777"/>
                  <a:gd name="T43" fmla="*/ 460 h 1773"/>
                  <a:gd name="T44" fmla="*/ 444 w 1777"/>
                  <a:gd name="T45" fmla="*/ 295 h 1773"/>
                  <a:gd name="T46" fmla="*/ 1326 w 1777"/>
                  <a:gd name="T47" fmla="*/ 295 h 1773"/>
                  <a:gd name="T48" fmla="*/ 1219 w 1777"/>
                  <a:gd name="T49" fmla="*/ 362 h 1773"/>
                  <a:gd name="T50" fmla="*/ 1222 w 1777"/>
                  <a:gd name="T51" fmla="*/ 252 h 1773"/>
                  <a:gd name="T52" fmla="*/ 548 w 1777"/>
                  <a:gd name="T53" fmla="*/ 360 h 1773"/>
                  <a:gd name="T54" fmla="*/ 444 w 1777"/>
                  <a:gd name="T55" fmla="*/ 300 h 1773"/>
                  <a:gd name="T56" fmla="*/ 28 w 1777"/>
                  <a:gd name="T57" fmla="*/ 370 h 1773"/>
                  <a:gd name="T58" fmla="*/ 416 w 1777"/>
                  <a:gd name="T59" fmla="*/ 433 h 1773"/>
                  <a:gd name="T60" fmla="*/ 90 w 1777"/>
                  <a:gd name="T61" fmla="*/ 1384 h 1773"/>
                  <a:gd name="T62" fmla="*/ 1686 w 1777"/>
                  <a:gd name="T63" fmla="*/ 433 h 1773"/>
                  <a:gd name="T64" fmla="*/ 1353 w 1777"/>
                  <a:gd name="T65" fmla="*/ 370 h 1773"/>
                  <a:gd name="T66" fmla="*/ 1749 w 1777"/>
                  <a:gd name="T67" fmla="*/ 1446 h 1773"/>
                  <a:gd name="T68" fmla="*/ 28 w 1777"/>
                  <a:gd name="T69" fmla="*/ 370 h 1773"/>
                  <a:gd name="T70" fmla="*/ 1305 w 1777"/>
                  <a:gd name="T71" fmla="*/ 1745 h 1773"/>
                  <a:gd name="T72" fmla="*/ 472 w 1777"/>
                  <a:gd name="T73" fmla="*/ 1675 h 1773"/>
                  <a:gd name="T74" fmla="*/ 1145 w 1777"/>
                  <a:gd name="T75" fmla="*/ 1675 h 1773"/>
                  <a:gd name="T76" fmla="*/ 1117 w 1777"/>
                  <a:gd name="T77" fmla="*/ 1648 h 1773"/>
                  <a:gd name="T78" fmla="*/ 659 w 1777"/>
                  <a:gd name="T79" fmla="*/ 1474 h 1773"/>
                  <a:gd name="T80" fmla="*/ 1117 w 1777"/>
                  <a:gd name="T81" fmla="*/ 1648 h 1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77" h="1773">
                    <a:moveTo>
                      <a:pt x="1777" y="1474"/>
                    </a:moveTo>
                    <a:lnTo>
                      <a:pt x="1777" y="343"/>
                    </a:lnTo>
                    <a:lnTo>
                      <a:pt x="1353" y="343"/>
                    </a:lnTo>
                    <a:lnTo>
                      <a:pt x="1353" y="283"/>
                    </a:lnTo>
                    <a:lnTo>
                      <a:pt x="1353" y="280"/>
                    </a:lnTo>
                    <a:lnTo>
                      <a:pt x="888" y="0"/>
                    </a:lnTo>
                    <a:lnTo>
                      <a:pt x="416" y="280"/>
                    </a:lnTo>
                    <a:lnTo>
                      <a:pt x="416" y="283"/>
                    </a:lnTo>
                    <a:lnTo>
                      <a:pt x="416" y="343"/>
                    </a:lnTo>
                    <a:lnTo>
                      <a:pt x="0" y="343"/>
                    </a:lnTo>
                    <a:lnTo>
                      <a:pt x="0" y="1474"/>
                    </a:lnTo>
                    <a:lnTo>
                      <a:pt x="631" y="1474"/>
                    </a:lnTo>
                    <a:lnTo>
                      <a:pt x="631" y="1648"/>
                    </a:lnTo>
                    <a:lnTo>
                      <a:pt x="444" y="1648"/>
                    </a:lnTo>
                    <a:lnTo>
                      <a:pt x="444" y="1773"/>
                    </a:lnTo>
                    <a:lnTo>
                      <a:pt x="1332" y="1773"/>
                    </a:lnTo>
                    <a:lnTo>
                      <a:pt x="1332" y="1648"/>
                    </a:lnTo>
                    <a:lnTo>
                      <a:pt x="1145" y="1648"/>
                    </a:lnTo>
                    <a:lnTo>
                      <a:pt x="1145" y="1474"/>
                    </a:lnTo>
                    <a:lnTo>
                      <a:pt x="1777" y="1474"/>
                    </a:lnTo>
                    <a:close/>
                    <a:moveTo>
                      <a:pt x="1194" y="377"/>
                    </a:moveTo>
                    <a:lnTo>
                      <a:pt x="888" y="556"/>
                    </a:lnTo>
                    <a:lnTo>
                      <a:pt x="576" y="376"/>
                    </a:lnTo>
                    <a:lnTo>
                      <a:pt x="576" y="280"/>
                    </a:lnTo>
                    <a:lnTo>
                      <a:pt x="1194" y="280"/>
                    </a:lnTo>
                    <a:lnTo>
                      <a:pt x="1194" y="377"/>
                    </a:lnTo>
                    <a:close/>
                    <a:moveTo>
                      <a:pt x="888" y="589"/>
                    </a:moveTo>
                    <a:lnTo>
                      <a:pt x="1326" y="332"/>
                    </a:lnTo>
                    <a:lnTo>
                      <a:pt x="1326" y="564"/>
                    </a:lnTo>
                    <a:lnTo>
                      <a:pt x="1326" y="821"/>
                    </a:lnTo>
                    <a:lnTo>
                      <a:pt x="444" y="821"/>
                    </a:lnTo>
                    <a:lnTo>
                      <a:pt x="444" y="564"/>
                    </a:lnTo>
                    <a:lnTo>
                      <a:pt x="444" y="332"/>
                    </a:lnTo>
                    <a:lnTo>
                      <a:pt x="888" y="589"/>
                    </a:lnTo>
                    <a:close/>
                    <a:moveTo>
                      <a:pt x="416" y="564"/>
                    </a:moveTo>
                    <a:lnTo>
                      <a:pt x="416" y="849"/>
                    </a:lnTo>
                    <a:lnTo>
                      <a:pt x="1353" y="849"/>
                    </a:lnTo>
                    <a:lnTo>
                      <a:pt x="1353" y="564"/>
                    </a:lnTo>
                    <a:lnTo>
                      <a:pt x="1353" y="460"/>
                    </a:lnTo>
                    <a:lnTo>
                      <a:pt x="1659" y="460"/>
                    </a:lnTo>
                    <a:lnTo>
                      <a:pt x="1659" y="1356"/>
                    </a:lnTo>
                    <a:lnTo>
                      <a:pt x="118" y="1356"/>
                    </a:lnTo>
                    <a:lnTo>
                      <a:pt x="118" y="460"/>
                    </a:lnTo>
                    <a:lnTo>
                      <a:pt x="416" y="460"/>
                    </a:lnTo>
                    <a:lnTo>
                      <a:pt x="416" y="564"/>
                    </a:lnTo>
                    <a:close/>
                    <a:moveTo>
                      <a:pt x="444" y="295"/>
                    </a:moveTo>
                    <a:lnTo>
                      <a:pt x="888" y="32"/>
                    </a:lnTo>
                    <a:lnTo>
                      <a:pt x="1326" y="295"/>
                    </a:lnTo>
                    <a:lnTo>
                      <a:pt x="1326" y="300"/>
                    </a:lnTo>
                    <a:lnTo>
                      <a:pt x="1219" y="362"/>
                    </a:lnTo>
                    <a:lnTo>
                      <a:pt x="1222" y="361"/>
                    </a:lnTo>
                    <a:lnTo>
                      <a:pt x="1222" y="252"/>
                    </a:lnTo>
                    <a:lnTo>
                      <a:pt x="548" y="252"/>
                    </a:lnTo>
                    <a:lnTo>
                      <a:pt x="548" y="360"/>
                    </a:lnTo>
                    <a:lnTo>
                      <a:pt x="573" y="374"/>
                    </a:lnTo>
                    <a:lnTo>
                      <a:pt x="444" y="300"/>
                    </a:lnTo>
                    <a:lnTo>
                      <a:pt x="444" y="295"/>
                    </a:lnTo>
                    <a:close/>
                    <a:moveTo>
                      <a:pt x="28" y="370"/>
                    </a:moveTo>
                    <a:lnTo>
                      <a:pt x="416" y="370"/>
                    </a:lnTo>
                    <a:lnTo>
                      <a:pt x="416" y="433"/>
                    </a:lnTo>
                    <a:lnTo>
                      <a:pt x="90" y="433"/>
                    </a:lnTo>
                    <a:lnTo>
                      <a:pt x="90" y="1384"/>
                    </a:lnTo>
                    <a:lnTo>
                      <a:pt x="1686" y="1384"/>
                    </a:lnTo>
                    <a:lnTo>
                      <a:pt x="1686" y="433"/>
                    </a:lnTo>
                    <a:lnTo>
                      <a:pt x="1353" y="433"/>
                    </a:lnTo>
                    <a:lnTo>
                      <a:pt x="1353" y="370"/>
                    </a:lnTo>
                    <a:lnTo>
                      <a:pt x="1749" y="370"/>
                    </a:lnTo>
                    <a:lnTo>
                      <a:pt x="1749" y="1446"/>
                    </a:lnTo>
                    <a:lnTo>
                      <a:pt x="28" y="1446"/>
                    </a:lnTo>
                    <a:lnTo>
                      <a:pt x="28" y="370"/>
                    </a:lnTo>
                    <a:close/>
                    <a:moveTo>
                      <a:pt x="1305" y="1675"/>
                    </a:moveTo>
                    <a:lnTo>
                      <a:pt x="1305" y="1745"/>
                    </a:lnTo>
                    <a:lnTo>
                      <a:pt x="472" y="1745"/>
                    </a:lnTo>
                    <a:lnTo>
                      <a:pt x="472" y="1675"/>
                    </a:lnTo>
                    <a:lnTo>
                      <a:pt x="631" y="1675"/>
                    </a:lnTo>
                    <a:lnTo>
                      <a:pt x="1145" y="1675"/>
                    </a:lnTo>
                    <a:lnTo>
                      <a:pt x="1305" y="1675"/>
                    </a:lnTo>
                    <a:close/>
                    <a:moveTo>
                      <a:pt x="1117" y="1648"/>
                    </a:moveTo>
                    <a:lnTo>
                      <a:pt x="659" y="1648"/>
                    </a:lnTo>
                    <a:lnTo>
                      <a:pt x="659" y="1474"/>
                    </a:lnTo>
                    <a:lnTo>
                      <a:pt x="1117" y="1474"/>
                    </a:lnTo>
                    <a:lnTo>
                      <a:pt x="1117" y="16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6" name="Freeform 22"/>
            <p:cNvSpPr>
              <a:spLocks/>
            </p:cNvSpPr>
            <p:nvPr/>
          </p:nvSpPr>
          <p:spPr bwMode="auto">
            <a:xfrm rot="10800000">
              <a:off x="4465810" y="7607300"/>
              <a:ext cx="415582" cy="359834"/>
            </a:xfrm>
            <a:custGeom>
              <a:avLst/>
              <a:gdLst>
                <a:gd name="T0" fmla="*/ 94 w 2630"/>
                <a:gd name="T1" fmla="*/ 1911 h 2278"/>
                <a:gd name="T2" fmla="*/ 1103 w 2630"/>
                <a:gd name="T3" fmla="*/ 163 h 2278"/>
                <a:gd name="T4" fmla="*/ 1527 w 2630"/>
                <a:gd name="T5" fmla="*/ 163 h 2278"/>
                <a:gd name="T6" fmla="*/ 2536 w 2630"/>
                <a:gd name="T7" fmla="*/ 1911 h 2278"/>
                <a:gd name="T8" fmla="*/ 2324 w 2630"/>
                <a:gd name="T9" fmla="*/ 2278 h 2278"/>
                <a:gd name="T10" fmla="*/ 305 w 2630"/>
                <a:gd name="T11" fmla="*/ 2278 h 2278"/>
                <a:gd name="T12" fmla="*/ 94 w 2630"/>
                <a:gd name="T13" fmla="*/ 1911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0" h="2278">
                  <a:moveTo>
                    <a:pt x="94" y="1911"/>
                  </a:moveTo>
                  <a:cubicBezTo>
                    <a:pt x="1103" y="163"/>
                    <a:pt x="1103" y="163"/>
                    <a:pt x="1103" y="163"/>
                  </a:cubicBezTo>
                  <a:cubicBezTo>
                    <a:pt x="1197" y="0"/>
                    <a:pt x="1432" y="0"/>
                    <a:pt x="1527" y="163"/>
                  </a:cubicBezTo>
                  <a:cubicBezTo>
                    <a:pt x="2536" y="1911"/>
                    <a:pt x="2536" y="1911"/>
                    <a:pt x="2536" y="1911"/>
                  </a:cubicBezTo>
                  <a:cubicBezTo>
                    <a:pt x="2630" y="2074"/>
                    <a:pt x="2512" y="2278"/>
                    <a:pt x="2324" y="2278"/>
                  </a:cubicBezTo>
                  <a:cubicBezTo>
                    <a:pt x="305" y="2278"/>
                    <a:pt x="305" y="2278"/>
                    <a:pt x="305" y="2278"/>
                  </a:cubicBezTo>
                  <a:cubicBezTo>
                    <a:pt x="117" y="2278"/>
                    <a:pt x="0" y="2074"/>
                    <a:pt x="94" y="1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93662" y="8512753"/>
              <a:ext cx="275987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Demo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93662" y="9126334"/>
              <a:ext cx="2759876" cy="1502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Wir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machen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eine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ausführliche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Demo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den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internen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Ansprechpartnern</a:t>
              </a:r>
              <a:endParaRPr lang="en-US" sz="2200" dirty="0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25284" y="6546932"/>
              <a:ext cx="169663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Step 1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553200" y="3263900"/>
            <a:ext cx="3759200" cy="8547100"/>
            <a:chOff x="6553200" y="3263900"/>
            <a:chExt cx="3759200" cy="8547100"/>
          </a:xfrm>
        </p:grpSpPr>
        <p:sp>
          <p:nvSpPr>
            <p:cNvPr id="5" name="Rectangle 4"/>
            <p:cNvSpPr/>
            <p:nvPr/>
          </p:nvSpPr>
          <p:spPr>
            <a:xfrm>
              <a:off x="6553200" y="3263900"/>
              <a:ext cx="3759200" cy="854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7698432" y="4129882"/>
              <a:ext cx="1468736" cy="1468736"/>
            </a:xfrm>
            <a:custGeom>
              <a:avLst/>
              <a:gdLst>
                <a:gd name="T0" fmla="*/ 0 w 3706"/>
                <a:gd name="T1" fmla="*/ 547 h 3706"/>
                <a:gd name="T2" fmla="*/ 3159 w 3706"/>
                <a:gd name="T3" fmla="*/ 3706 h 3706"/>
                <a:gd name="T4" fmla="*/ 3159 w 3706"/>
                <a:gd name="T5" fmla="*/ 0 h 3706"/>
                <a:gd name="T6" fmla="*/ 2088 w 3706"/>
                <a:gd name="T7" fmla="*/ 678 h 3706"/>
                <a:gd name="T8" fmla="*/ 2342 w 3706"/>
                <a:gd name="T9" fmla="*/ 910 h 3706"/>
                <a:gd name="T10" fmla="*/ 2678 w 3706"/>
                <a:gd name="T11" fmla="*/ 984 h 3706"/>
                <a:gd name="T12" fmla="*/ 2924 w 3706"/>
                <a:gd name="T13" fmla="*/ 1260 h 3706"/>
                <a:gd name="T14" fmla="*/ 3115 w 3706"/>
                <a:gd name="T15" fmla="*/ 1523 h 3706"/>
                <a:gd name="T16" fmla="*/ 3098 w 3706"/>
                <a:gd name="T17" fmla="*/ 1734 h 3706"/>
                <a:gd name="T18" fmla="*/ 1733 w 3706"/>
                <a:gd name="T19" fmla="*/ 84 h 3706"/>
                <a:gd name="T20" fmla="*/ 1271 w 3706"/>
                <a:gd name="T21" fmla="*/ 691 h 3706"/>
                <a:gd name="T22" fmla="*/ 690 w 3706"/>
                <a:gd name="T23" fmla="*/ 1087 h 3706"/>
                <a:gd name="T24" fmla="*/ 478 w 3706"/>
                <a:gd name="T25" fmla="*/ 1734 h 3706"/>
                <a:gd name="T26" fmla="*/ 638 w 3706"/>
                <a:gd name="T27" fmla="*/ 1378 h 3706"/>
                <a:gd name="T28" fmla="*/ 912 w 3706"/>
                <a:gd name="T29" fmla="*/ 1010 h 3706"/>
                <a:gd name="T30" fmla="*/ 1052 w 3706"/>
                <a:gd name="T31" fmla="*/ 814 h 3706"/>
                <a:gd name="T32" fmla="*/ 1353 w 3706"/>
                <a:gd name="T33" fmla="*/ 764 h 3706"/>
                <a:gd name="T34" fmla="*/ 1694 w 3706"/>
                <a:gd name="T35" fmla="*/ 802 h 3706"/>
                <a:gd name="T36" fmla="*/ 638 w 3706"/>
                <a:gd name="T37" fmla="*/ 1703 h 3706"/>
                <a:gd name="T38" fmla="*/ 547 w 3706"/>
                <a:gd name="T39" fmla="*/ 3622 h 3706"/>
                <a:gd name="T40" fmla="*/ 508 w 3706"/>
                <a:gd name="T41" fmla="*/ 2170 h 3706"/>
                <a:gd name="T42" fmla="*/ 927 w 3706"/>
                <a:gd name="T43" fmla="*/ 2765 h 3706"/>
                <a:gd name="T44" fmla="*/ 1483 w 3706"/>
                <a:gd name="T45" fmla="*/ 3195 h 3706"/>
                <a:gd name="T46" fmla="*/ 1703 w 3706"/>
                <a:gd name="T47" fmla="*/ 3068 h 3706"/>
                <a:gd name="T48" fmla="*/ 1378 w 3706"/>
                <a:gd name="T49" fmla="*/ 3068 h 3706"/>
                <a:gd name="T50" fmla="*/ 1113 w 3706"/>
                <a:gd name="T51" fmla="*/ 2936 h 3706"/>
                <a:gd name="T52" fmla="*/ 972 w 3706"/>
                <a:gd name="T53" fmla="*/ 2665 h 3706"/>
                <a:gd name="T54" fmla="*/ 903 w 3706"/>
                <a:gd name="T55" fmla="*/ 2328 h 3706"/>
                <a:gd name="T56" fmla="*/ 675 w 3706"/>
                <a:gd name="T57" fmla="*/ 2071 h 3706"/>
                <a:gd name="T58" fmla="*/ 1733 w 3706"/>
                <a:gd name="T59" fmla="*/ 3121 h 3706"/>
                <a:gd name="T60" fmla="*/ 2047 w 3706"/>
                <a:gd name="T61" fmla="*/ 3138 h 3706"/>
                <a:gd name="T62" fmla="*/ 2914 w 3706"/>
                <a:gd name="T63" fmla="*/ 3267 h 3706"/>
                <a:gd name="T64" fmla="*/ 3015 w 3706"/>
                <a:gd name="T65" fmla="*/ 2619 h 3706"/>
                <a:gd name="T66" fmla="*/ 3227 w 3706"/>
                <a:gd name="T67" fmla="*/ 1972 h 3706"/>
                <a:gd name="T68" fmla="*/ 3068 w 3706"/>
                <a:gd name="T69" fmla="*/ 2328 h 3706"/>
                <a:gd name="T70" fmla="*/ 2935 w 3706"/>
                <a:gd name="T71" fmla="*/ 2593 h 3706"/>
                <a:gd name="T72" fmla="*/ 2655 w 3706"/>
                <a:gd name="T73" fmla="*/ 2565 h 3706"/>
                <a:gd name="T74" fmla="*/ 2282 w 3706"/>
                <a:gd name="T75" fmla="*/ 2420 h 3706"/>
                <a:gd name="T76" fmla="*/ 2902 w 3706"/>
                <a:gd name="T77" fmla="*/ 2027 h 3706"/>
                <a:gd name="T78" fmla="*/ 2539 w 3706"/>
                <a:gd name="T79" fmla="*/ 2607 h 3706"/>
                <a:gd name="T80" fmla="*/ 2647 w 3706"/>
                <a:gd name="T81" fmla="*/ 2701 h 3706"/>
                <a:gd name="T82" fmla="*/ 2834 w 3706"/>
                <a:gd name="T83" fmla="*/ 3292 h 3706"/>
                <a:gd name="T84" fmla="*/ 2189 w 3706"/>
                <a:gd name="T85" fmla="*/ 3115 h 3706"/>
                <a:gd name="T86" fmla="*/ 2258 w 3706"/>
                <a:gd name="T87" fmla="*/ 2548 h 3706"/>
                <a:gd name="T88" fmla="*/ 2208 w 3706"/>
                <a:gd name="T89" fmla="*/ 2468 h 3706"/>
                <a:gd name="T90" fmla="*/ 2078 w 3706"/>
                <a:gd name="T91" fmla="*/ 3044 h 3706"/>
                <a:gd name="T92" fmla="*/ 1972 w 3706"/>
                <a:gd name="T93" fmla="*/ 2024 h 3706"/>
                <a:gd name="T94" fmla="*/ 1981 w 3706"/>
                <a:gd name="T95" fmla="*/ 1888 h 3706"/>
                <a:gd name="T96" fmla="*/ 1888 w 3706"/>
                <a:gd name="T97" fmla="*/ 3251 h 3706"/>
                <a:gd name="T98" fmla="*/ 1818 w 3706"/>
                <a:gd name="T99" fmla="*/ 1888 h 3706"/>
                <a:gd name="T100" fmla="*/ 452 w 3706"/>
                <a:gd name="T101" fmla="*/ 1818 h 3706"/>
                <a:gd name="T102" fmla="*/ 1818 w 3706"/>
                <a:gd name="T103" fmla="*/ 84 h 3706"/>
                <a:gd name="T104" fmla="*/ 3164 w 3706"/>
                <a:gd name="T105" fmla="*/ 1818 h 3706"/>
                <a:gd name="T106" fmla="*/ 3217 w 3706"/>
                <a:gd name="T107" fmla="*/ 1734 h 3706"/>
                <a:gd name="T108" fmla="*/ 3034 w 3706"/>
                <a:gd name="T109" fmla="*/ 1136 h 3706"/>
                <a:gd name="T110" fmla="*/ 2451 w 3706"/>
                <a:gd name="T111" fmla="*/ 700 h 3706"/>
                <a:gd name="T112" fmla="*/ 1972 w 3706"/>
                <a:gd name="T113" fmla="*/ 84 h 3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06" h="3706">
                  <a:moveTo>
                    <a:pt x="3159" y="0"/>
                  </a:moveTo>
                  <a:cubicBezTo>
                    <a:pt x="1972" y="0"/>
                    <a:pt x="1972" y="0"/>
                    <a:pt x="1972" y="0"/>
                  </a:cubicBezTo>
                  <a:cubicBezTo>
                    <a:pt x="1733" y="0"/>
                    <a:pt x="1733" y="0"/>
                    <a:pt x="1733" y="0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246" y="0"/>
                    <a:pt x="0" y="246"/>
                    <a:pt x="0" y="547"/>
                  </a:cubicBezTo>
                  <a:cubicBezTo>
                    <a:pt x="0" y="3158"/>
                    <a:pt x="0" y="3158"/>
                    <a:pt x="0" y="3158"/>
                  </a:cubicBezTo>
                  <a:cubicBezTo>
                    <a:pt x="0" y="3460"/>
                    <a:pt x="246" y="3706"/>
                    <a:pt x="547" y="3706"/>
                  </a:cubicBezTo>
                  <a:cubicBezTo>
                    <a:pt x="1733" y="3706"/>
                    <a:pt x="1733" y="3706"/>
                    <a:pt x="1733" y="3706"/>
                  </a:cubicBezTo>
                  <a:cubicBezTo>
                    <a:pt x="1972" y="3706"/>
                    <a:pt x="1972" y="3706"/>
                    <a:pt x="1972" y="3706"/>
                  </a:cubicBezTo>
                  <a:cubicBezTo>
                    <a:pt x="3159" y="3706"/>
                    <a:pt x="3159" y="3706"/>
                    <a:pt x="3159" y="3706"/>
                  </a:cubicBezTo>
                  <a:cubicBezTo>
                    <a:pt x="3460" y="3706"/>
                    <a:pt x="3706" y="3460"/>
                    <a:pt x="3706" y="3158"/>
                  </a:cubicBezTo>
                  <a:cubicBezTo>
                    <a:pt x="3706" y="1972"/>
                    <a:pt x="3706" y="1972"/>
                    <a:pt x="3706" y="1972"/>
                  </a:cubicBezTo>
                  <a:cubicBezTo>
                    <a:pt x="3706" y="1734"/>
                    <a:pt x="3706" y="1734"/>
                    <a:pt x="3706" y="1734"/>
                  </a:cubicBezTo>
                  <a:cubicBezTo>
                    <a:pt x="3706" y="547"/>
                    <a:pt x="3706" y="547"/>
                    <a:pt x="3706" y="547"/>
                  </a:cubicBezTo>
                  <a:cubicBezTo>
                    <a:pt x="3706" y="246"/>
                    <a:pt x="3460" y="0"/>
                    <a:pt x="3159" y="0"/>
                  </a:cubicBezTo>
                  <a:close/>
                  <a:moveTo>
                    <a:pt x="1972" y="584"/>
                  </a:moveTo>
                  <a:cubicBezTo>
                    <a:pt x="1986" y="599"/>
                    <a:pt x="1997" y="617"/>
                    <a:pt x="2003" y="638"/>
                  </a:cubicBezTo>
                  <a:cubicBezTo>
                    <a:pt x="2006" y="646"/>
                    <a:pt x="2008" y="655"/>
                    <a:pt x="2009" y="665"/>
                  </a:cubicBezTo>
                  <a:cubicBezTo>
                    <a:pt x="2027" y="805"/>
                    <a:pt x="2027" y="805"/>
                    <a:pt x="2027" y="805"/>
                  </a:cubicBezTo>
                  <a:cubicBezTo>
                    <a:pt x="2088" y="678"/>
                    <a:pt x="2088" y="678"/>
                    <a:pt x="2088" y="678"/>
                  </a:cubicBezTo>
                  <a:cubicBezTo>
                    <a:pt x="2114" y="627"/>
                    <a:pt x="2165" y="595"/>
                    <a:pt x="2222" y="595"/>
                  </a:cubicBezTo>
                  <a:cubicBezTo>
                    <a:pt x="2262" y="595"/>
                    <a:pt x="2299" y="610"/>
                    <a:pt x="2328" y="638"/>
                  </a:cubicBezTo>
                  <a:cubicBezTo>
                    <a:pt x="2356" y="667"/>
                    <a:pt x="2371" y="704"/>
                    <a:pt x="2371" y="744"/>
                  </a:cubicBezTo>
                  <a:cubicBezTo>
                    <a:pt x="2371" y="753"/>
                    <a:pt x="2370" y="762"/>
                    <a:pt x="2368" y="771"/>
                  </a:cubicBezTo>
                  <a:cubicBezTo>
                    <a:pt x="2342" y="910"/>
                    <a:pt x="2342" y="910"/>
                    <a:pt x="2342" y="910"/>
                  </a:cubicBezTo>
                  <a:cubicBezTo>
                    <a:pt x="2440" y="809"/>
                    <a:pt x="2440" y="809"/>
                    <a:pt x="2440" y="809"/>
                  </a:cubicBezTo>
                  <a:cubicBezTo>
                    <a:pt x="2479" y="768"/>
                    <a:pt x="2539" y="753"/>
                    <a:pt x="2593" y="770"/>
                  </a:cubicBezTo>
                  <a:cubicBezTo>
                    <a:pt x="2631" y="783"/>
                    <a:pt x="2661" y="809"/>
                    <a:pt x="2680" y="845"/>
                  </a:cubicBezTo>
                  <a:cubicBezTo>
                    <a:pt x="2698" y="880"/>
                    <a:pt x="2701" y="920"/>
                    <a:pt x="2688" y="958"/>
                  </a:cubicBezTo>
                  <a:cubicBezTo>
                    <a:pt x="2686" y="967"/>
                    <a:pt x="2682" y="976"/>
                    <a:pt x="2678" y="984"/>
                  </a:cubicBezTo>
                  <a:cubicBezTo>
                    <a:pt x="2609" y="1107"/>
                    <a:pt x="2609" y="1107"/>
                    <a:pt x="2609" y="1107"/>
                  </a:cubicBezTo>
                  <a:cubicBezTo>
                    <a:pt x="2734" y="1041"/>
                    <a:pt x="2734" y="1041"/>
                    <a:pt x="2734" y="1041"/>
                  </a:cubicBezTo>
                  <a:cubicBezTo>
                    <a:pt x="2783" y="1015"/>
                    <a:pt x="2846" y="1019"/>
                    <a:pt x="2891" y="1052"/>
                  </a:cubicBezTo>
                  <a:cubicBezTo>
                    <a:pt x="2924" y="1075"/>
                    <a:pt x="2945" y="1110"/>
                    <a:pt x="2951" y="1150"/>
                  </a:cubicBezTo>
                  <a:cubicBezTo>
                    <a:pt x="2957" y="1189"/>
                    <a:pt x="2948" y="1228"/>
                    <a:pt x="2924" y="1260"/>
                  </a:cubicBezTo>
                  <a:cubicBezTo>
                    <a:pt x="2919" y="1267"/>
                    <a:pt x="2913" y="1274"/>
                    <a:pt x="2905" y="1281"/>
                  </a:cubicBezTo>
                  <a:cubicBezTo>
                    <a:pt x="2804" y="1377"/>
                    <a:pt x="2804" y="1377"/>
                    <a:pt x="2804" y="1377"/>
                  </a:cubicBezTo>
                  <a:cubicBezTo>
                    <a:pt x="2942" y="1353"/>
                    <a:pt x="2942" y="1353"/>
                    <a:pt x="2942" y="1353"/>
                  </a:cubicBezTo>
                  <a:cubicBezTo>
                    <a:pt x="2997" y="1344"/>
                    <a:pt x="3055" y="1367"/>
                    <a:pt x="3088" y="1412"/>
                  </a:cubicBezTo>
                  <a:cubicBezTo>
                    <a:pt x="3111" y="1444"/>
                    <a:pt x="3121" y="1484"/>
                    <a:pt x="3115" y="1523"/>
                  </a:cubicBezTo>
                  <a:cubicBezTo>
                    <a:pt x="3108" y="1562"/>
                    <a:pt x="3087" y="1597"/>
                    <a:pt x="3055" y="1620"/>
                  </a:cubicBezTo>
                  <a:cubicBezTo>
                    <a:pt x="3048" y="1625"/>
                    <a:pt x="3040" y="1630"/>
                    <a:pt x="3031" y="1634"/>
                  </a:cubicBezTo>
                  <a:cubicBezTo>
                    <a:pt x="2904" y="1694"/>
                    <a:pt x="2904" y="1694"/>
                    <a:pt x="2904" y="1694"/>
                  </a:cubicBezTo>
                  <a:cubicBezTo>
                    <a:pt x="3043" y="1714"/>
                    <a:pt x="3043" y="1714"/>
                    <a:pt x="3043" y="1714"/>
                  </a:cubicBezTo>
                  <a:cubicBezTo>
                    <a:pt x="3063" y="1717"/>
                    <a:pt x="3082" y="1724"/>
                    <a:pt x="3098" y="1734"/>
                  </a:cubicBezTo>
                  <a:cubicBezTo>
                    <a:pt x="1972" y="1734"/>
                    <a:pt x="1972" y="1734"/>
                    <a:pt x="1972" y="1734"/>
                  </a:cubicBezTo>
                  <a:lnTo>
                    <a:pt x="1972" y="584"/>
                  </a:lnTo>
                  <a:close/>
                  <a:moveTo>
                    <a:pt x="84" y="547"/>
                  </a:moveTo>
                  <a:cubicBezTo>
                    <a:pt x="84" y="292"/>
                    <a:pt x="292" y="84"/>
                    <a:pt x="547" y="84"/>
                  </a:cubicBezTo>
                  <a:cubicBezTo>
                    <a:pt x="1733" y="84"/>
                    <a:pt x="1733" y="84"/>
                    <a:pt x="1733" y="84"/>
                  </a:cubicBezTo>
                  <a:cubicBezTo>
                    <a:pt x="1733" y="489"/>
                    <a:pt x="1733" y="489"/>
                    <a:pt x="1733" y="489"/>
                  </a:cubicBezTo>
                  <a:cubicBezTo>
                    <a:pt x="1702" y="509"/>
                    <a:pt x="1677" y="536"/>
                    <a:pt x="1659" y="568"/>
                  </a:cubicBezTo>
                  <a:cubicBezTo>
                    <a:pt x="1616" y="528"/>
                    <a:pt x="1559" y="505"/>
                    <a:pt x="1500" y="505"/>
                  </a:cubicBezTo>
                  <a:cubicBezTo>
                    <a:pt x="1450" y="505"/>
                    <a:pt x="1403" y="521"/>
                    <a:pt x="1362" y="550"/>
                  </a:cubicBezTo>
                  <a:cubicBezTo>
                    <a:pt x="1314" y="585"/>
                    <a:pt x="1283" y="635"/>
                    <a:pt x="1271" y="691"/>
                  </a:cubicBezTo>
                  <a:cubicBezTo>
                    <a:pt x="1241" y="676"/>
                    <a:pt x="1207" y="669"/>
                    <a:pt x="1173" y="669"/>
                  </a:cubicBezTo>
                  <a:cubicBezTo>
                    <a:pt x="1098" y="669"/>
                    <a:pt x="1028" y="705"/>
                    <a:pt x="984" y="765"/>
                  </a:cubicBezTo>
                  <a:cubicBezTo>
                    <a:pt x="949" y="813"/>
                    <a:pt x="934" y="871"/>
                    <a:pt x="941" y="928"/>
                  </a:cubicBezTo>
                  <a:cubicBezTo>
                    <a:pt x="931" y="926"/>
                    <a:pt x="922" y="925"/>
                    <a:pt x="912" y="925"/>
                  </a:cubicBezTo>
                  <a:cubicBezTo>
                    <a:pt x="811" y="925"/>
                    <a:pt x="721" y="990"/>
                    <a:pt x="690" y="1087"/>
                  </a:cubicBezTo>
                  <a:cubicBezTo>
                    <a:pt x="672" y="1143"/>
                    <a:pt x="676" y="1202"/>
                    <a:pt x="699" y="1254"/>
                  </a:cubicBezTo>
                  <a:cubicBezTo>
                    <a:pt x="654" y="1263"/>
                    <a:pt x="612" y="1285"/>
                    <a:pt x="579" y="1319"/>
                  </a:cubicBezTo>
                  <a:cubicBezTo>
                    <a:pt x="535" y="1363"/>
                    <a:pt x="510" y="1421"/>
                    <a:pt x="510" y="1483"/>
                  </a:cubicBezTo>
                  <a:cubicBezTo>
                    <a:pt x="510" y="1543"/>
                    <a:pt x="532" y="1598"/>
                    <a:pt x="571" y="1640"/>
                  </a:cubicBezTo>
                  <a:cubicBezTo>
                    <a:pt x="532" y="1662"/>
                    <a:pt x="500" y="1694"/>
                    <a:pt x="478" y="1734"/>
                  </a:cubicBezTo>
                  <a:cubicBezTo>
                    <a:pt x="84" y="1734"/>
                    <a:pt x="84" y="1734"/>
                    <a:pt x="84" y="1734"/>
                  </a:cubicBezTo>
                  <a:lnTo>
                    <a:pt x="84" y="547"/>
                  </a:lnTo>
                  <a:close/>
                  <a:moveTo>
                    <a:pt x="678" y="1617"/>
                  </a:moveTo>
                  <a:cubicBezTo>
                    <a:pt x="627" y="1592"/>
                    <a:pt x="595" y="1541"/>
                    <a:pt x="595" y="1483"/>
                  </a:cubicBezTo>
                  <a:cubicBezTo>
                    <a:pt x="595" y="1444"/>
                    <a:pt x="610" y="1406"/>
                    <a:pt x="638" y="1378"/>
                  </a:cubicBezTo>
                  <a:cubicBezTo>
                    <a:pt x="673" y="1344"/>
                    <a:pt x="721" y="1328"/>
                    <a:pt x="771" y="1337"/>
                  </a:cubicBezTo>
                  <a:cubicBezTo>
                    <a:pt x="910" y="1364"/>
                    <a:pt x="910" y="1364"/>
                    <a:pt x="910" y="1364"/>
                  </a:cubicBezTo>
                  <a:cubicBezTo>
                    <a:pt x="809" y="1266"/>
                    <a:pt x="809" y="1266"/>
                    <a:pt x="809" y="1266"/>
                  </a:cubicBezTo>
                  <a:cubicBezTo>
                    <a:pt x="767" y="1226"/>
                    <a:pt x="753" y="1167"/>
                    <a:pt x="770" y="1113"/>
                  </a:cubicBezTo>
                  <a:cubicBezTo>
                    <a:pt x="790" y="1051"/>
                    <a:pt x="847" y="1010"/>
                    <a:pt x="912" y="1010"/>
                  </a:cubicBezTo>
                  <a:cubicBezTo>
                    <a:pt x="927" y="1010"/>
                    <a:pt x="943" y="1012"/>
                    <a:pt x="958" y="1017"/>
                  </a:cubicBezTo>
                  <a:cubicBezTo>
                    <a:pt x="967" y="1020"/>
                    <a:pt x="975" y="1024"/>
                    <a:pt x="984" y="1028"/>
                  </a:cubicBezTo>
                  <a:cubicBezTo>
                    <a:pt x="1107" y="1096"/>
                    <a:pt x="1107" y="1096"/>
                    <a:pt x="1107" y="1096"/>
                  </a:cubicBezTo>
                  <a:cubicBezTo>
                    <a:pt x="1041" y="972"/>
                    <a:pt x="1041" y="972"/>
                    <a:pt x="1041" y="972"/>
                  </a:cubicBezTo>
                  <a:cubicBezTo>
                    <a:pt x="1014" y="921"/>
                    <a:pt x="1018" y="861"/>
                    <a:pt x="1052" y="814"/>
                  </a:cubicBezTo>
                  <a:cubicBezTo>
                    <a:pt x="1080" y="776"/>
                    <a:pt x="1125" y="753"/>
                    <a:pt x="1173" y="753"/>
                  </a:cubicBezTo>
                  <a:cubicBezTo>
                    <a:pt x="1204" y="753"/>
                    <a:pt x="1234" y="763"/>
                    <a:pt x="1260" y="781"/>
                  </a:cubicBezTo>
                  <a:cubicBezTo>
                    <a:pt x="1267" y="787"/>
                    <a:pt x="1274" y="793"/>
                    <a:pt x="1281" y="800"/>
                  </a:cubicBezTo>
                  <a:cubicBezTo>
                    <a:pt x="1377" y="902"/>
                    <a:pt x="1377" y="902"/>
                    <a:pt x="1377" y="902"/>
                  </a:cubicBezTo>
                  <a:cubicBezTo>
                    <a:pt x="1353" y="764"/>
                    <a:pt x="1353" y="764"/>
                    <a:pt x="1353" y="764"/>
                  </a:cubicBezTo>
                  <a:cubicBezTo>
                    <a:pt x="1343" y="707"/>
                    <a:pt x="1366" y="651"/>
                    <a:pt x="1412" y="618"/>
                  </a:cubicBezTo>
                  <a:cubicBezTo>
                    <a:pt x="1438" y="599"/>
                    <a:pt x="1468" y="589"/>
                    <a:pt x="1500" y="589"/>
                  </a:cubicBezTo>
                  <a:cubicBezTo>
                    <a:pt x="1547" y="589"/>
                    <a:pt x="1592" y="612"/>
                    <a:pt x="1620" y="651"/>
                  </a:cubicBezTo>
                  <a:cubicBezTo>
                    <a:pt x="1626" y="658"/>
                    <a:pt x="1630" y="666"/>
                    <a:pt x="1634" y="675"/>
                  </a:cubicBezTo>
                  <a:cubicBezTo>
                    <a:pt x="1694" y="802"/>
                    <a:pt x="1694" y="802"/>
                    <a:pt x="1694" y="802"/>
                  </a:cubicBezTo>
                  <a:cubicBezTo>
                    <a:pt x="1714" y="663"/>
                    <a:pt x="1714" y="663"/>
                    <a:pt x="1714" y="663"/>
                  </a:cubicBezTo>
                  <a:cubicBezTo>
                    <a:pt x="1717" y="643"/>
                    <a:pt x="1724" y="624"/>
                    <a:pt x="1733" y="608"/>
                  </a:cubicBezTo>
                  <a:cubicBezTo>
                    <a:pt x="1733" y="1734"/>
                    <a:pt x="1733" y="1734"/>
                    <a:pt x="1733" y="1734"/>
                  </a:cubicBezTo>
                  <a:cubicBezTo>
                    <a:pt x="584" y="1734"/>
                    <a:pt x="584" y="1734"/>
                    <a:pt x="584" y="1734"/>
                  </a:cubicBezTo>
                  <a:cubicBezTo>
                    <a:pt x="599" y="1720"/>
                    <a:pt x="617" y="1709"/>
                    <a:pt x="638" y="1703"/>
                  </a:cubicBezTo>
                  <a:cubicBezTo>
                    <a:pt x="646" y="1700"/>
                    <a:pt x="655" y="1698"/>
                    <a:pt x="665" y="1697"/>
                  </a:cubicBezTo>
                  <a:cubicBezTo>
                    <a:pt x="804" y="1679"/>
                    <a:pt x="804" y="1679"/>
                    <a:pt x="804" y="1679"/>
                  </a:cubicBezTo>
                  <a:lnTo>
                    <a:pt x="678" y="1617"/>
                  </a:lnTo>
                  <a:close/>
                  <a:moveTo>
                    <a:pt x="1733" y="3622"/>
                  </a:moveTo>
                  <a:cubicBezTo>
                    <a:pt x="547" y="3622"/>
                    <a:pt x="547" y="3622"/>
                    <a:pt x="547" y="3622"/>
                  </a:cubicBezTo>
                  <a:cubicBezTo>
                    <a:pt x="292" y="3622"/>
                    <a:pt x="84" y="3414"/>
                    <a:pt x="84" y="3158"/>
                  </a:cubicBezTo>
                  <a:cubicBezTo>
                    <a:pt x="84" y="1972"/>
                    <a:pt x="84" y="1972"/>
                    <a:pt x="84" y="1972"/>
                  </a:cubicBezTo>
                  <a:cubicBezTo>
                    <a:pt x="489" y="1972"/>
                    <a:pt x="489" y="1972"/>
                    <a:pt x="489" y="1972"/>
                  </a:cubicBezTo>
                  <a:cubicBezTo>
                    <a:pt x="509" y="2004"/>
                    <a:pt x="536" y="2029"/>
                    <a:pt x="568" y="2047"/>
                  </a:cubicBezTo>
                  <a:cubicBezTo>
                    <a:pt x="536" y="2081"/>
                    <a:pt x="515" y="2123"/>
                    <a:pt x="508" y="2170"/>
                  </a:cubicBezTo>
                  <a:cubicBezTo>
                    <a:pt x="498" y="2231"/>
                    <a:pt x="513" y="2293"/>
                    <a:pt x="550" y="2343"/>
                  </a:cubicBezTo>
                  <a:cubicBezTo>
                    <a:pt x="584" y="2390"/>
                    <a:pt x="635" y="2423"/>
                    <a:pt x="691" y="2434"/>
                  </a:cubicBezTo>
                  <a:cubicBezTo>
                    <a:pt x="671" y="2476"/>
                    <a:pt x="664" y="2523"/>
                    <a:pt x="672" y="2570"/>
                  </a:cubicBezTo>
                  <a:cubicBezTo>
                    <a:pt x="681" y="2631"/>
                    <a:pt x="714" y="2685"/>
                    <a:pt x="765" y="2722"/>
                  </a:cubicBezTo>
                  <a:cubicBezTo>
                    <a:pt x="812" y="2756"/>
                    <a:pt x="870" y="2771"/>
                    <a:pt x="927" y="2765"/>
                  </a:cubicBezTo>
                  <a:cubicBezTo>
                    <a:pt x="922" y="2811"/>
                    <a:pt x="929" y="2858"/>
                    <a:pt x="951" y="2900"/>
                  </a:cubicBezTo>
                  <a:cubicBezTo>
                    <a:pt x="979" y="2955"/>
                    <a:pt x="1028" y="2997"/>
                    <a:pt x="1087" y="3015"/>
                  </a:cubicBezTo>
                  <a:cubicBezTo>
                    <a:pt x="1142" y="3034"/>
                    <a:pt x="1202" y="3030"/>
                    <a:pt x="1254" y="3006"/>
                  </a:cubicBezTo>
                  <a:cubicBezTo>
                    <a:pt x="1263" y="3052"/>
                    <a:pt x="1285" y="3094"/>
                    <a:pt x="1318" y="3127"/>
                  </a:cubicBezTo>
                  <a:cubicBezTo>
                    <a:pt x="1362" y="3171"/>
                    <a:pt x="1421" y="3195"/>
                    <a:pt x="1483" y="3195"/>
                  </a:cubicBezTo>
                  <a:cubicBezTo>
                    <a:pt x="1543" y="3195"/>
                    <a:pt x="1598" y="3173"/>
                    <a:pt x="1640" y="3135"/>
                  </a:cubicBezTo>
                  <a:cubicBezTo>
                    <a:pt x="1662" y="3175"/>
                    <a:pt x="1694" y="3207"/>
                    <a:pt x="1733" y="3227"/>
                  </a:cubicBezTo>
                  <a:lnTo>
                    <a:pt x="1733" y="3622"/>
                  </a:lnTo>
                  <a:close/>
                  <a:moveTo>
                    <a:pt x="1733" y="3121"/>
                  </a:moveTo>
                  <a:cubicBezTo>
                    <a:pt x="1719" y="3106"/>
                    <a:pt x="1709" y="3088"/>
                    <a:pt x="1703" y="3068"/>
                  </a:cubicBezTo>
                  <a:cubicBezTo>
                    <a:pt x="1700" y="3060"/>
                    <a:pt x="1698" y="3051"/>
                    <a:pt x="1697" y="3041"/>
                  </a:cubicBezTo>
                  <a:cubicBezTo>
                    <a:pt x="1679" y="2901"/>
                    <a:pt x="1679" y="2901"/>
                    <a:pt x="1679" y="2901"/>
                  </a:cubicBezTo>
                  <a:cubicBezTo>
                    <a:pt x="1617" y="3028"/>
                    <a:pt x="1617" y="3028"/>
                    <a:pt x="1617" y="3028"/>
                  </a:cubicBezTo>
                  <a:cubicBezTo>
                    <a:pt x="1592" y="3079"/>
                    <a:pt x="1541" y="3111"/>
                    <a:pt x="1483" y="3111"/>
                  </a:cubicBezTo>
                  <a:cubicBezTo>
                    <a:pt x="1444" y="3111"/>
                    <a:pt x="1406" y="3096"/>
                    <a:pt x="1378" y="3068"/>
                  </a:cubicBezTo>
                  <a:cubicBezTo>
                    <a:pt x="1350" y="3040"/>
                    <a:pt x="1335" y="3002"/>
                    <a:pt x="1335" y="2962"/>
                  </a:cubicBezTo>
                  <a:cubicBezTo>
                    <a:pt x="1335" y="2953"/>
                    <a:pt x="1335" y="2944"/>
                    <a:pt x="1337" y="2934"/>
                  </a:cubicBezTo>
                  <a:cubicBezTo>
                    <a:pt x="1363" y="2796"/>
                    <a:pt x="1363" y="2796"/>
                    <a:pt x="1363" y="2796"/>
                  </a:cubicBezTo>
                  <a:cubicBezTo>
                    <a:pt x="1266" y="2897"/>
                    <a:pt x="1266" y="2897"/>
                    <a:pt x="1266" y="2897"/>
                  </a:cubicBezTo>
                  <a:cubicBezTo>
                    <a:pt x="1227" y="2938"/>
                    <a:pt x="1166" y="2953"/>
                    <a:pt x="1113" y="2936"/>
                  </a:cubicBezTo>
                  <a:cubicBezTo>
                    <a:pt x="1075" y="2923"/>
                    <a:pt x="1044" y="2897"/>
                    <a:pt x="1026" y="2861"/>
                  </a:cubicBezTo>
                  <a:cubicBezTo>
                    <a:pt x="1008" y="2826"/>
                    <a:pt x="1005" y="2786"/>
                    <a:pt x="1017" y="2748"/>
                  </a:cubicBezTo>
                  <a:cubicBezTo>
                    <a:pt x="1020" y="2739"/>
                    <a:pt x="1023" y="2731"/>
                    <a:pt x="1029" y="2722"/>
                  </a:cubicBezTo>
                  <a:cubicBezTo>
                    <a:pt x="1096" y="2599"/>
                    <a:pt x="1096" y="2599"/>
                    <a:pt x="1096" y="2599"/>
                  </a:cubicBezTo>
                  <a:cubicBezTo>
                    <a:pt x="972" y="2665"/>
                    <a:pt x="972" y="2665"/>
                    <a:pt x="972" y="2665"/>
                  </a:cubicBezTo>
                  <a:cubicBezTo>
                    <a:pt x="922" y="2691"/>
                    <a:pt x="859" y="2687"/>
                    <a:pt x="815" y="2654"/>
                  </a:cubicBezTo>
                  <a:cubicBezTo>
                    <a:pt x="782" y="2631"/>
                    <a:pt x="761" y="2596"/>
                    <a:pt x="755" y="2557"/>
                  </a:cubicBezTo>
                  <a:cubicBezTo>
                    <a:pt x="749" y="2517"/>
                    <a:pt x="758" y="2478"/>
                    <a:pt x="781" y="2446"/>
                  </a:cubicBezTo>
                  <a:cubicBezTo>
                    <a:pt x="787" y="2439"/>
                    <a:pt x="793" y="2431"/>
                    <a:pt x="800" y="2425"/>
                  </a:cubicBezTo>
                  <a:cubicBezTo>
                    <a:pt x="903" y="2328"/>
                    <a:pt x="903" y="2328"/>
                    <a:pt x="903" y="2328"/>
                  </a:cubicBezTo>
                  <a:cubicBezTo>
                    <a:pt x="764" y="2353"/>
                    <a:pt x="764" y="2353"/>
                    <a:pt x="764" y="2353"/>
                  </a:cubicBezTo>
                  <a:cubicBezTo>
                    <a:pt x="709" y="2362"/>
                    <a:pt x="651" y="2339"/>
                    <a:pt x="618" y="2294"/>
                  </a:cubicBezTo>
                  <a:cubicBezTo>
                    <a:pt x="594" y="2262"/>
                    <a:pt x="585" y="2222"/>
                    <a:pt x="591" y="2183"/>
                  </a:cubicBezTo>
                  <a:cubicBezTo>
                    <a:pt x="597" y="2144"/>
                    <a:pt x="618" y="2109"/>
                    <a:pt x="651" y="2086"/>
                  </a:cubicBezTo>
                  <a:cubicBezTo>
                    <a:pt x="658" y="2080"/>
                    <a:pt x="666" y="2076"/>
                    <a:pt x="675" y="2071"/>
                  </a:cubicBezTo>
                  <a:cubicBezTo>
                    <a:pt x="802" y="2011"/>
                    <a:pt x="802" y="2011"/>
                    <a:pt x="802" y="2011"/>
                  </a:cubicBezTo>
                  <a:cubicBezTo>
                    <a:pt x="663" y="1992"/>
                    <a:pt x="663" y="1992"/>
                    <a:pt x="663" y="1992"/>
                  </a:cubicBezTo>
                  <a:cubicBezTo>
                    <a:pt x="643" y="1989"/>
                    <a:pt x="625" y="1983"/>
                    <a:pt x="608" y="1972"/>
                  </a:cubicBezTo>
                  <a:cubicBezTo>
                    <a:pt x="1733" y="1972"/>
                    <a:pt x="1733" y="1972"/>
                    <a:pt x="1733" y="1972"/>
                  </a:cubicBezTo>
                  <a:lnTo>
                    <a:pt x="1733" y="3121"/>
                  </a:lnTo>
                  <a:close/>
                  <a:moveTo>
                    <a:pt x="3622" y="3158"/>
                  </a:moveTo>
                  <a:cubicBezTo>
                    <a:pt x="3622" y="3414"/>
                    <a:pt x="3414" y="3622"/>
                    <a:pt x="3159" y="3622"/>
                  </a:cubicBezTo>
                  <a:cubicBezTo>
                    <a:pt x="1972" y="3622"/>
                    <a:pt x="1972" y="3622"/>
                    <a:pt x="1972" y="3622"/>
                  </a:cubicBezTo>
                  <a:cubicBezTo>
                    <a:pt x="1972" y="3217"/>
                    <a:pt x="1972" y="3217"/>
                    <a:pt x="1972" y="3217"/>
                  </a:cubicBezTo>
                  <a:cubicBezTo>
                    <a:pt x="2003" y="3197"/>
                    <a:pt x="2029" y="3170"/>
                    <a:pt x="2047" y="3138"/>
                  </a:cubicBezTo>
                  <a:cubicBezTo>
                    <a:pt x="2069" y="3158"/>
                    <a:pt x="2095" y="3175"/>
                    <a:pt x="2123" y="3185"/>
                  </a:cubicBezTo>
                  <a:cubicBezTo>
                    <a:pt x="2218" y="3487"/>
                    <a:pt x="2218" y="3487"/>
                    <a:pt x="2218" y="3487"/>
                  </a:cubicBezTo>
                  <a:cubicBezTo>
                    <a:pt x="2235" y="3541"/>
                    <a:pt x="2294" y="3571"/>
                    <a:pt x="2348" y="3554"/>
                  </a:cubicBezTo>
                  <a:cubicBezTo>
                    <a:pt x="2847" y="3396"/>
                    <a:pt x="2847" y="3396"/>
                    <a:pt x="2847" y="3396"/>
                  </a:cubicBezTo>
                  <a:cubicBezTo>
                    <a:pt x="2902" y="3379"/>
                    <a:pt x="2932" y="3321"/>
                    <a:pt x="2914" y="3267"/>
                  </a:cubicBezTo>
                  <a:cubicBezTo>
                    <a:pt x="2766" y="2798"/>
                    <a:pt x="2766" y="2798"/>
                    <a:pt x="2766" y="2798"/>
                  </a:cubicBezTo>
                  <a:cubicBezTo>
                    <a:pt x="2766" y="2798"/>
                    <a:pt x="2766" y="2798"/>
                    <a:pt x="2766" y="2797"/>
                  </a:cubicBezTo>
                  <a:cubicBezTo>
                    <a:pt x="2766" y="2791"/>
                    <a:pt x="2766" y="2784"/>
                    <a:pt x="2765" y="2778"/>
                  </a:cubicBezTo>
                  <a:cubicBezTo>
                    <a:pt x="2774" y="2780"/>
                    <a:pt x="2784" y="2780"/>
                    <a:pt x="2794" y="2780"/>
                  </a:cubicBezTo>
                  <a:cubicBezTo>
                    <a:pt x="2895" y="2780"/>
                    <a:pt x="2984" y="2716"/>
                    <a:pt x="3015" y="2619"/>
                  </a:cubicBezTo>
                  <a:cubicBezTo>
                    <a:pt x="3034" y="2563"/>
                    <a:pt x="3030" y="2503"/>
                    <a:pt x="3006" y="2451"/>
                  </a:cubicBezTo>
                  <a:cubicBezTo>
                    <a:pt x="3052" y="2443"/>
                    <a:pt x="3094" y="2420"/>
                    <a:pt x="3127" y="2387"/>
                  </a:cubicBezTo>
                  <a:cubicBezTo>
                    <a:pt x="3171" y="2343"/>
                    <a:pt x="3195" y="2284"/>
                    <a:pt x="3195" y="2223"/>
                  </a:cubicBezTo>
                  <a:cubicBezTo>
                    <a:pt x="3195" y="2163"/>
                    <a:pt x="3173" y="2108"/>
                    <a:pt x="3135" y="2065"/>
                  </a:cubicBezTo>
                  <a:cubicBezTo>
                    <a:pt x="3174" y="2044"/>
                    <a:pt x="3206" y="2012"/>
                    <a:pt x="3227" y="1972"/>
                  </a:cubicBezTo>
                  <a:cubicBezTo>
                    <a:pt x="3622" y="1972"/>
                    <a:pt x="3622" y="1972"/>
                    <a:pt x="3622" y="1972"/>
                  </a:cubicBezTo>
                  <a:lnTo>
                    <a:pt x="3622" y="3158"/>
                  </a:lnTo>
                  <a:close/>
                  <a:moveTo>
                    <a:pt x="3027" y="2089"/>
                  </a:moveTo>
                  <a:cubicBezTo>
                    <a:pt x="3079" y="2114"/>
                    <a:pt x="3111" y="2165"/>
                    <a:pt x="3111" y="2223"/>
                  </a:cubicBezTo>
                  <a:cubicBezTo>
                    <a:pt x="3111" y="2262"/>
                    <a:pt x="3096" y="2300"/>
                    <a:pt x="3068" y="2328"/>
                  </a:cubicBezTo>
                  <a:cubicBezTo>
                    <a:pt x="3039" y="2356"/>
                    <a:pt x="3002" y="2371"/>
                    <a:pt x="2962" y="2371"/>
                  </a:cubicBezTo>
                  <a:cubicBezTo>
                    <a:pt x="2953" y="2371"/>
                    <a:pt x="2944" y="2370"/>
                    <a:pt x="2934" y="2369"/>
                  </a:cubicBezTo>
                  <a:cubicBezTo>
                    <a:pt x="2796" y="2343"/>
                    <a:pt x="2796" y="2343"/>
                    <a:pt x="2796" y="2343"/>
                  </a:cubicBezTo>
                  <a:cubicBezTo>
                    <a:pt x="2897" y="2440"/>
                    <a:pt x="2897" y="2440"/>
                    <a:pt x="2897" y="2440"/>
                  </a:cubicBezTo>
                  <a:cubicBezTo>
                    <a:pt x="2938" y="2480"/>
                    <a:pt x="2953" y="2539"/>
                    <a:pt x="2935" y="2593"/>
                  </a:cubicBezTo>
                  <a:cubicBezTo>
                    <a:pt x="2916" y="2655"/>
                    <a:pt x="2859" y="2696"/>
                    <a:pt x="2794" y="2696"/>
                  </a:cubicBezTo>
                  <a:cubicBezTo>
                    <a:pt x="2778" y="2696"/>
                    <a:pt x="2763" y="2694"/>
                    <a:pt x="2748" y="2689"/>
                  </a:cubicBezTo>
                  <a:cubicBezTo>
                    <a:pt x="2742" y="2687"/>
                    <a:pt x="2735" y="2684"/>
                    <a:pt x="2729" y="2681"/>
                  </a:cubicBezTo>
                  <a:cubicBezTo>
                    <a:pt x="2713" y="2629"/>
                    <a:pt x="2713" y="2629"/>
                    <a:pt x="2713" y="2629"/>
                  </a:cubicBezTo>
                  <a:cubicBezTo>
                    <a:pt x="2704" y="2600"/>
                    <a:pt x="2683" y="2577"/>
                    <a:pt x="2655" y="2565"/>
                  </a:cubicBezTo>
                  <a:cubicBezTo>
                    <a:pt x="2551" y="2520"/>
                    <a:pt x="2551" y="2520"/>
                    <a:pt x="2551" y="2520"/>
                  </a:cubicBezTo>
                  <a:cubicBezTo>
                    <a:pt x="2459" y="2480"/>
                    <a:pt x="2459" y="2480"/>
                    <a:pt x="2459" y="2480"/>
                  </a:cubicBezTo>
                  <a:cubicBezTo>
                    <a:pt x="2337" y="2427"/>
                    <a:pt x="2337" y="2427"/>
                    <a:pt x="2337" y="2427"/>
                  </a:cubicBezTo>
                  <a:cubicBezTo>
                    <a:pt x="2320" y="2420"/>
                    <a:pt x="2301" y="2418"/>
                    <a:pt x="2283" y="2420"/>
                  </a:cubicBezTo>
                  <a:cubicBezTo>
                    <a:pt x="2282" y="2420"/>
                    <a:pt x="2282" y="2420"/>
                    <a:pt x="2282" y="2420"/>
                  </a:cubicBezTo>
                  <a:cubicBezTo>
                    <a:pt x="2215" y="2264"/>
                    <a:pt x="2134" y="2114"/>
                    <a:pt x="2039" y="1972"/>
                  </a:cubicBezTo>
                  <a:cubicBezTo>
                    <a:pt x="3121" y="1972"/>
                    <a:pt x="3121" y="1972"/>
                    <a:pt x="3121" y="1972"/>
                  </a:cubicBezTo>
                  <a:cubicBezTo>
                    <a:pt x="3106" y="1986"/>
                    <a:pt x="3088" y="1997"/>
                    <a:pt x="3068" y="2003"/>
                  </a:cubicBezTo>
                  <a:cubicBezTo>
                    <a:pt x="3060" y="2006"/>
                    <a:pt x="3050" y="2008"/>
                    <a:pt x="3041" y="2009"/>
                  </a:cubicBezTo>
                  <a:cubicBezTo>
                    <a:pt x="2902" y="2027"/>
                    <a:pt x="2902" y="2027"/>
                    <a:pt x="2902" y="2027"/>
                  </a:cubicBezTo>
                  <a:lnTo>
                    <a:pt x="3027" y="2089"/>
                  </a:lnTo>
                  <a:close/>
                  <a:moveTo>
                    <a:pt x="2320" y="2511"/>
                  </a:moveTo>
                  <a:cubicBezTo>
                    <a:pt x="2320" y="2511"/>
                    <a:pt x="2320" y="2511"/>
                    <a:pt x="2320" y="2511"/>
                  </a:cubicBezTo>
                  <a:cubicBezTo>
                    <a:pt x="2462" y="2573"/>
                    <a:pt x="2462" y="2573"/>
                    <a:pt x="2462" y="2573"/>
                  </a:cubicBezTo>
                  <a:cubicBezTo>
                    <a:pt x="2539" y="2607"/>
                    <a:pt x="2539" y="2607"/>
                    <a:pt x="2539" y="2607"/>
                  </a:cubicBezTo>
                  <a:cubicBezTo>
                    <a:pt x="2614" y="2639"/>
                    <a:pt x="2614" y="2639"/>
                    <a:pt x="2614" y="2639"/>
                  </a:cubicBezTo>
                  <a:cubicBezTo>
                    <a:pt x="2646" y="2699"/>
                    <a:pt x="2646" y="2699"/>
                    <a:pt x="2646" y="2699"/>
                  </a:cubicBezTo>
                  <a:cubicBezTo>
                    <a:pt x="2647" y="2700"/>
                    <a:pt x="2647" y="2700"/>
                    <a:pt x="2647" y="2700"/>
                  </a:cubicBezTo>
                  <a:cubicBezTo>
                    <a:pt x="2647" y="2700"/>
                    <a:pt x="2647" y="2700"/>
                    <a:pt x="2647" y="2700"/>
                  </a:cubicBezTo>
                  <a:cubicBezTo>
                    <a:pt x="2647" y="2701"/>
                    <a:pt x="2647" y="2701"/>
                    <a:pt x="2647" y="2701"/>
                  </a:cubicBezTo>
                  <a:cubicBezTo>
                    <a:pt x="2647" y="2701"/>
                    <a:pt x="2647" y="2701"/>
                    <a:pt x="2647" y="2701"/>
                  </a:cubicBezTo>
                  <a:cubicBezTo>
                    <a:pt x="2682" y="2810"/>
                    <a:pt x="2682" y="2810"/>
                    <a:pt x="2682" y="2810"/>
                  </a:cubicBezTo>
                  <a:cubicBezTo>
                    <a:pt x="2682" y="2811"/>
                    <a:pt x="2682" y="2811"/>
                    <a:pt x="2682" y="2811"/>
                  </a:cubicBezTo>
                  <a:cubicBezTo>
                    <a:pt x="2723" y="2940"/>
                    <a:pt x="2723" y="2940"/>
                    <a:pt x="2723" y="2940"/>
                  </a:cubicBezTo>
                  <a:cubicBezTo>
                    <a:pt x="2834" y="3292"/>
                    <a:pt x="2834" y="3292"/>
                    <a:pt x="2834" y="3292"/>
                  </a:cubicBezTo>
                  <a:cubicBezTo>
                    <a:pt x="2837" y="3302"/>
                    <a:pt x="2831" y="3312"/>
                    <a:pt x="2822" y="3316"/>
                  </a:cubicBezTo>
                  <a:cubicBezTo>
                    <a:pt x="2322" y="3474"/>
                    <a:pt x="2322" y="3474"/>
                    <a:pt x="2322" y="3474"/>
                  </a:cubicBezTo>
                  <a:cubicBezTo>
                    <a:pt x="2313" y="3477"/>
                    <a:pt x="2302" y="3471"/>
                    <a:pt x="2298" y="3461"/>
                  </a:cubicBezTo>
                  <a:cubicBezTo>
                    <a:pt x="2216" y="3200"/>
                    <a:pt x="2216" y="3200"/>
                    <a:pt x="2216" y="3200"/>
                  </a:cubicBezTo>
                  <a:cubicBezTo>
                    <a:pt x="2189" y="3115"/>
                    <a:pt x="2189" y="3115"/>
                    <a:pt x="2189" y="3115"/>
                  </a:cubicBezTo>
                  <a:cubicBezTo>
                    <a:pt x="2097" y="2823"/>
                    <a:pt x="2097" y="2823"/>
                    <a:pt x="2097" y="2823"/>
                  </a:cubicBezTo>
                  <a:cubicBezTo>
                    <a:pt x="2095" y="2818"/>
                    <a:pt x="2096" y="2813"/>
                    <a:pt x="2099" y="2807"/>
                  </a:cubicBezTo>
                  <a:cubicBezTo>
                    <a:pt x="2146" y="2731"/>
                    <a:pt x="2146" y="2731"/>
                    <a:pt x="2146" y="2731"/>
                  </a:cubicBezTo>
                  <a:cubicBezTo>
                    <a:pt x="2190" y="2659"/>
                    <a:pt x="2190" y="2659"/>
                    <a:pt x="2190" y="2659"/>
                  </a:cubicBezTo>
                  <a:cubicBezTo>
                    <a:pt x="2258" y="2548"/>
                    <a:pt x="2258" y="2548"/>
                    <a:pt x="2258" y="2548"/>
                  </a:cubicBezTo>
                  <a:cubicBezTo>
                    <a:pt x="2258" y="2548"/>
                    <a:pt x="2258" y="2548"/>
                    <a:pt x="2258" y="2548"/>
                  </a:cubicBezTo>
                  <a:cubicBezTo>
                    <a:pt x="2324" y="2522"/>
                    <a:pt x="2324" y="2522"/>
                    <a:pt x="2324" y="2522"/>
                  </a:cubicBezTo>
                  <a:cubicBezTo>
                    <a:pt x="2323" y="2518"/>
                    <a:pt x="2321" y="2515"/>
                    <a:pt x="2320" y="2511"/>
                  </a:cubicBezTo>
                  <a:close/>
                  <a:moveTo>
                    <a:pt x="2210" y="2465"/>
                  </a:moveTo>
                  <a:cubicBezTo>
                    <a:pt x="2209" y="2466"/>
                    <a:pt x="2208" y="2467"/>
                    <a:pt x="2208" y="2468"/>
                  </a:cubicBezTo>
                  <a:cubicBezTo>
                    <a:pt x="2138" y="2582"/>
                    <a:pt x="2138" y="2582"/>
                    <a:pt x="2138" y="2582"/>
                  </a:cubicBezTo>
                  <a:cubicBezTo>
                    <a:pt x="2086" y="2667"/>
                    <a:pt x="2086" y="2667"/>
                    <a:pt x="2086" y="2667"/>
                  </a:cubicBezTo>
                  <a:cubicBezTo>
                    <a:pt x="2027" y="2764"/>
                    <a:pt x="2027" y="2764"/>
                    <a:pt x="2027" y="2764"/>
                  </a:cubicBezTo>
                  <a:cubicBezTo>
                    <a:pt x="2011" y="2789"/>
                    <a:pt x="2008" y="2820"/>
                    <a:pt x="2016" y="2849"/>
                  </a:cubicBezTo>
                  <a:cubicBezTo>
                    <a:pt x="2078" y="3044"/>
                    <a:pt x="2078" y="3044"/>
                    <a:pt x="2078" y="3044"/>
                  </a:cubicBezTo>
                  <a:cubicBezTo>
                    <a:pt x="2075" y="3040"/>
                    <a:pt x="2073" y="3035"/>
                    <a:pt x="2071" y="3031"/>
                  </a:cubicBezTo>
                  <a:cubicBezTo>
                    <a:pt x="2011" y="2904"/>
                    <a:pt x="2011" y="2904"/>
                    <a:pt x="2011" y="2904"/>
                  </a:cubicBezTo>
                  <a:cubicBezTo>
                    <a:pt x="1991" y="3043"/>
                    <a:pt x="1991" y="3043"/>
                    <a:pt x="1991" y="3043"/>
                  </a:cubicBezTo>
                  <a:cubicBezTo>
                    <a:pt x="1989" y="3063"/>
                    <a:pt x="1982" y="3082"/>
                    <a:pt x="1972" y="3098"/>
                  </a:cubicBezTo>
                  <a:cubicBezTo>
                    <a:pt x="1972" y="2024"/>
                    <a:pt x="1972" y="2024"/>
                    <a:pt x="1972" y="2024"/>
                  </a:cubicBezTo>
                  <a:cubicBezTo>
                    <a:pt x="2065" y="2163"/>
                    <a:pt x="2145" y="2311"/>
                    <a:pt x="2210" y="2465"/>
                  </a:cubicBezTo>
                  <a:close/>
                  <a:moveTo>
                    <a:pt x="3622" y="1888"/>
                  </a:moveTo>
                  <a:cubicBezTo>
                    <a:pt x="3254" y="1888"/>
                    <a:pt x="3254" y="1888"/>
                    <a:pt x="3254" y="1888"/>
                  </a:cubicBezTo>
                  <a:cubicBezTo>
                    <a:pt x="3169" y="1888"/>
                    <a:pt x="3169" y="1888"/>
                    <a:pt x="3169" y="1888"/>
                  </a:cubicBezTo>
                  <a:cubicBezTo>
                    <a:pt x="1981" y="1888"/>
                    <a:pt x="1981" y="1888"/>
                    <a:pt x="1981" y="1888"/>
                  </a:cubicBezTo>
                  <a:cubicBezTo>
                    <a:pt x="1979" y="1886"/>
                    <a:pt x="1978" y="1885"/>
                    <a:pt x="1977" y="1883"/>
                  </a:cubicBezTo>
                  <a:cubicBezTo>
                    <a:pt x="1969" y="1888"/>
                    <a:pt x="1969" y="1888"/>
                    <a:pt x="1969" y="1888"/>
                  </a:cubicBezTo>
                  <a:cubicBezTo>
                    <a:pt x="1888" y="1888"/>
                    <a:pt x="1888" y="1888"/>
                    <a:pt x="1888" y="1888"/>
                  </a:cubicBezTo>
                  <a:cubicBezTo>
                    <a:pt x="1888" y="3164"/>
                    <a:pt x="1888" y="3164"/>
                    <a:pt x="1888" y="3164"/>
                  </a:cubicBezTo>
                  <a:cubicBezTo>
                    <a:pt x="1888" y="3251"/>
                    <a:pt x="1888" y="3251"/>
                    <a:pt x="1888" y="3251"/>
                  </a:cubicBezTo>
                  <a:cubicBezTo>
                    <a:pt x="1888" y="3622"/>
                    <a:pt x="1888" y="3622"/>
                    <a:pt x="1888" y="3622"/>
                  </a:cubicBezTo>
                  <a:cubicBezTo>
                    <a:pt x="1818" y="3622"/>
                    <a:pt x="1818" y="3622"/>
                    <a:pt x="1818" y="3622"/>
                  </a:cubicBezTo>
                  <a:cubicBezTo>
                    <a:pt x="1818" y="3254"/>
                    <a:pt x="1818" y="3254"/>
                    <a:pt x="1818" y="3254"/>
                  </a:cubicBezTo>
                  <a:cubicBezTo>
                    <a:pt x="1818" y="3169"/>
                    <a:pt x="1818" y="3169"/>
                    <a:pt x="1818" y="3169"/>
                  </a:cubicBezTo>
                  <a:cubicBezTo>
                    <a:pt x="1818" y="1888"/>
                    <a:pt x="1818" y="1888"/>
                    <a:pt x="1818" y="1888"/>
                  </a:cubicBezTo>
                  <a:cubicBezTo>
                    <a:pt x="542" y="1888"/>
                    <a:pt x="542" y="1888"/>
                    <a:pt x="542" y="1888"/>
                  </a:cubicBezTo>
                  <a:cubicBezTo>
                    <a:pt x="455" y="1888"/>
                    <a:pt x="455" y="1888"/>
                    <a:pt x="455" y="1888"/>
                  </a:cubicBezTo>
                  <a:cubicBezTo>
                    <a:pt x="84" y="1888"/>
                    <a:pt x="84" y="1888"/>
                    <a:pt x="84" y="1888"/>
                  </a:cubicBezTo>
                  <a:cubicBezTo>
                    <a:pt x="84" y="1818"/>
                    <a:pt x="84" y="1818"/>
                    <a:pt x="84" y="1818"/>
                  </a:cubicBezTo>
                  <a:cubicBezTo>
                    <a:pt x="452" y="1818"/>
                    <a:pt x="452" y="1818"/>
                    <a:pt x="452" y="1818"/>
                  </a:cubicBezTo>
                  <a:cubicBezTo>
                    <a:pt x="537" y="1818"/>
                    <a:pt x="537" y="1818"/>
                    <a:pt x="537" y="1818"/>
                  </a:cubicBezTo>
                  <a:cubicBezTo>
                    <a:pt x="1818" y="1818"/>
                    <a:pt x="1818" y="1818"/>
                    <a:pt x="1818" y="1818"/>
                  </a:cubicBezTo>
                  <a:cubicBezTo>
                    <a:pt x="1818" y="542"/>
                    <a:pt x="1818" y="542"/>
                    <a:pt x="1818" y="542"/>
                  </a:cubicBezTo>
                  <a:cubicBezTo>
                    <a:pt x="1818" y="455"/>
                    <a:pt x="1818" y="455"/>
                    <a:pt x="1818" y="455"/>
                  </a:cubicBezTo>
                  <a:cubicBezTo>
                    <a:pt x="1818" y="84"/>
                    <a:pt x="1818" y="84"/>
                    <a:pt x="1818" y="84"/>
                  </a:cubicBezTo>
                  <a:cubicBezTo>
                    <a:pt x="1888" y="84"/>
                    <a:pt x="1888" y="84"/>
                    <a:pt x="1888" y="84"/>
                  </a:cubicBezTo>
                  <a:cubicBezTo>
                    <a:pt x="1888" y="452"/>
                    <a:pt x="1888" y="452"/>
                    <a:pt x="1888" y="452"/>
                  </a:cubicBezTo>
                  <a:cubicBezTo>
                    <a:pt x="1888" y="537"/>
                    <a:pt x="1888" y="537"/>
                    <a:pt x="1888" y="537"/>
                  </a:cubicBezTo>
                  <a:cubicBezTo>
                    <a:pt x="1888" y="1818"/>
                    <a:pt x="1888" y="1818"/>
                    <a:pt x="1888" y="1818"/>
                  </a:cubicBezTo>
                  <a:cubicBezTo>
                    <a:pt x="3164" y="1818"/>
                    <a:pt x="3164" y="1818"/>
                    <a:pt x="3164" y="1818"/>
                  </a:cubicBezTo>
                  <a:cubicBezTo>
                    <a:pt x="3251" y="1818"/>
                    <a:pt x="3251" y="1818"/>
                    <a:pt x="3251" y="1818"/>
                  </a:cubicBezTo>
                  <a:cubicBezTo>
                    <a:pt x="3622" y="1818"/>
                    <a:pt x="3622" y="1818"/>
                    <a:pt x="3622" y="1818"/>
                  </a:cubicBezTo>
                  <a:lnTo>
                    <a:pt x="3622" y="1888"/>
                  </a:lnTo>
                  <a:close/>
                  <a:moveTo>
                    <a:pt x="3622" y="1734"/>
                  </a:moveTo>
                  <a:cubicBezTo>
                    <a:pt x="3217" y="1734"/>
                    <a:pt x="3217" y="1734"/>
                    <a:pt x="3217" y="1734"/>
                  </a:cubicBezTo>
                  <a:cubicBezTo>
                    <a:pt x="3197" y="1702"/>
                    <a:pt x="3169" y="1677"/>
                    <a:pt x="3138" y="1659"/>
                  </a:cubicBezTo>
                  <a:cubicBezTo>
                    <a:pt x="3169" y="1625"/>
                    <a:pt x="3191" y="1583"/>
                    <a:pt x="3198" y="1536"/>
                  </a:cubicBezTo>
                  <a:cubicBezTo>
                    <a:pt x="3207" y="1475"/>
                    <a:pt x="3193" y="1413"/>
                    <a:pt x="3156" y="1363"/>
                  </a:cubicBezTo>
                  <a:cubicBezTo>
                    <a:pt x="3122" y="1316"/>
                    <a:pt x="3071" y="1283"/>
                    <a:pt x="3015" y="1272"/>
                  </a:cubicBezTo>
                  <a:cubicBezTo>
                    <a:pt x="3035" y="1230"/>
                    <a:pt x="3041" y="1183"/>
                    <a:pt x="3034" y="1136"/>
                  </a:cubicBezTo>
                  <a:cubicBezTo>
                    <a:pt x="3024" y="1075"/>
                    <a:pt x="2991" y="1021"/>
                    <a:pt x="2941" y="984"/>
                  </a:cubicBezTo>
                  <a:cubicBezTo>
                    <a:pt x="2894" y="950"/>
                    <a:pt x="2836" y="935"/>
                    <a:pt x="2778" y="941"/>
                  </a:cubicBezTo>
                  <a:cubicBezTo>
                    <a:pt x="2784" y="895"/>
                    <a:pt x="2776" y="848"/>
                    <a:pt x="2755" y="806"/>
                  </a:cubicBezTo>
                  <a:cubicBezTo>
                    <a:pt x="2726" y="751"/>
                    <a:pt x="2678" y="709"/>
                    <a:pt x="2619" y="690"/>
                  </a:cubicBezTo>
                  <a:cubicBezTo>
                    <a:pt x="2564" y="672"/>
                    <a:pt x="2503" y="676"/>
                    <a:pt x="2451" y="700"/>
                  </a:cubicBezTo>
                  <a:cubicBezTo>
                    <a:pt x="2443" y="654"/>
                    <a:pt x="2421" y="612"/>
                    <a:pt x="2387" y="579"/>
                  </a:cubicBezTo>
                  <a:cubicBezTo>
                    <a:pt x="2343" y="535"/>
                    <a:pt x="2285" y="511"/>
                    <a:pt x="2222" y="511"/>
                  </a:cubicBezTo>
                  <a:cubicBezTo>
                    <a:pt x="2163" y="511"/>
                    <a:pt x="2107" y="532"/>
                    <a:pt x="2066" y="571"/>
                  </a:cubicBezTo>
                  <a:cubicBezTo>
                    <a:pt x="2044" y="531"/>
                    <a:pt x="2011" y="499"/>
                    <a:pt x="1972" y="479"/>
                  </a:cubicBezTo>
                  <a:cubicBezTo>
                    <a:pt x="1972" y="84"/>
                    <a:pt x="1972" y="84"/>
                    <a:pt x="1972" y="84"/>
                  </a:cubicBezTo>
                  <a:cubicBezTo>
                    <a:pt x="3159" y="84"/>
                    <a:pt x="3159" y="84"/>
                    <a:pt x="3159" y="84"/>
                  </a:cubicBezTo>
                  <a:cubicBezTo>
                    <a:pt x="3414" y="84"/>
                    <a:pt x="3622" y="292"/>
                    <a:pt x="3622" y="547"/>
                  </a:cubicBezTo>
                  <a:lnTo>
                    <a:pt x="3622" y="17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 rot="10800000">
              <a:off x="8225010" y="7607300"/>
              <a:ext cx="415582" cy="359834"/>
            </a:xfrm>
            <a:custGeom>
              <a:avLst/>
              <a:gdLst>
                <a:gd name="T0" fmla="*/ 94 w 2630"/>
                <a:gd name="T1" fmla="*/ 1911 h 2278"/>
                <a:gd name="T2" fmla="*/ 1103 w 2630"/>
                <a:gd name="T3" fmla="*/ 163 h 2278"/>
                <a:gd name="T4" fmla="*/ 1527 w 2630"/>
                <a:gd name="T5" fmla="*/ 163 h 2278"/>
                <a:gd name="T6" fmla="*/ 2536 w 2630"/>
                <a:gd name="T7" fmla="*/ 1911 h 2278"/>
                <a:gd name="T8" fmla="*/ 2324 w 2630"/>
                <a:gd name="T9" fmla="*/ 2278 h 2278"/>
                <a:gd name="T10" fmla="*/ 305 w 2630"/>
                <a:gd name="T11" fmla="*/ 2278 h 2278"/>
                <a:gd name="T12" fmla="*/ 94 w 2630"/>
                <a:gd name="T13" fmla="*/ 1911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0" h="2278">
                  <a:moveTo>
                    <a:pt x="94" y="1911"/>
                  </a:moveTo>
                  <a:cubicBezTo>
                    <a:pt x="1103" y="163"/>
                    <a:pt x="1103" y="163"/>
                    <a:pt x="1103" y="163"/>
                  </a:cubicBezTo>
                  <a:cubicBezTo>
                    <a:pt x="1197" y="0"/>
                    <a:pt x="1432" y="0"/>
                    <a:pt x="1527" y="163"/>
                  </a:cubicBezTo>
                  <a:cubicBezTo>
                    <a:pt x="2536" y="1911"/>
                    <a:pt x="2536" y="1911"/>
                    <a:pt x="2536" y="1911"/>
                  </a:cubicBezTo>
                  <a:cubicBezTo>
                    <a:pt x="2630" y="2074"/>
                    <a:pt x="2512" y="2278"/>
                    <a:pt x="2324" y="2278"/>
                  </a:cubicBezTo>
                  <a:cubicBezTo>
                    <a:pt x="305" y="2278"/>
                    <a:pt x="305" y="2278"/>
                    <a:pt x="305" y="2278"/>
                  </a:cubicBezTo>
                  <a:cubicBezTo>
                    <a:pt x="117" y="2278"/>
                    <a:pt x="0" y="2074"/>
                    <a:pt x="94" y="1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052862" y="8512753"/>
              <a:ext cx="275987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Trial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052862" y="9126334"/>
              <a:ext cx="2759876" cy="1502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Tool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wird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ausprobiert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Anforderungen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werden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geprüft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offene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Fragen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geklärt</a:t>
              </a:r>
              <a:endParaRPr lang="en-US" sz="2200" dirty="0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584484" y="6546932"/>
              <a:ext cx="169663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Step 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312400" y="3263900"/>
            <a:ext cx="3759200" cy="8547100"/>
            <a:chOff x="10312400" y="3263900"/>
            <a:chExt cx="3759200" cy="8547100"/>
          </a:xfrm>
        </p:grpSpPr>
        <p:sp>
          <p:nvSpPr>
            <p:cNvPr id="6" name="Rectangle 5"/>
            <p:cNvSpPr/>
            <p:nvPr/>
          </p:nvSpPr>
          <p:spPr>
            <a:xfrm>
              <a:off x="10312400" y="3263900"/>
              <a:ext cx="3759200" cy="8547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1457632" y="4168646"/>
              <a:ext cx="1468736" cy="1391208"/>
              <a:chOff x="10399713" y="4594225"/>
              <a:chExt cx="2165350" cy="2051050"/>
            </a:xfrm>
            <a:solidFill>
              <a:schemeClr val="bg1"/>
            </a:solidFill>
          </p:grpSpPr>
          <p:sp>
            <p:nvSpPr>
              <p:cNvPr id="15" name="Freeform 5"/>
              <p:cNvSpPr>
                <a:spLocks noEditPoints="1"/>
              </p:cNvSpPr>
              <p:nvPr/>
            </p:nvSpPr>
            <p:spPr bwMode="auto">
              <a:xfrm>
                <a:off x="10399713" y="4594225"/>
                <a:ext cx="2165350" cy="2051050"/>
              </a:xfrm>
              <a:custGeom>
                <a:avLst/>
                <a:gdLst>
                  <a:gd name="T0" fmla="*/ 3141 w 3707"/>
                  <a:gd name="T1" fmla="*/ 0 h 3512"/>
                  <a:gd name="T2" fmla="*/ 566 w 3707"/>
                  <a:gd name="T3" fmla="*/ 0 h 3512"/>
                  <a:gd name="T4" fmla="*/ 0 w 3707"/>
                  <a:gd name="T5" fmla="*/ 565 h 3512"/>
                  <a:gd name="T6" fmla="*/ 0 w 3707"/>
                  <a:gd name="T7" fmla="*/ 2947 h 3512"/>
                  <a:gd name="T8" fmla="*/ 566 w 3707"/>
                  <a:gd name="T9" fmla="*/ 3512 h 3512"/>
                  <a:gd name="T10" fmla="*/ 3141 w 3707"/>
                  <a:gd name="T11" fmla="*/ 3512 h 3512"/>
                  <a:gd name="T12" fmla="*/ 3300 w 3707"/>
                  <a:gd name="T13" fmla="*/ 3490 h 3512"/>
                  <a:gd name="T14" fmla="*/ 3300 w 3707"/>
                  <a:gd name="T15" fmla="*/ 3490 h 3512"/>
                  <a:gd name="T16" fmla="*/ 3707 w 3707"/>
                  <a:gd name="T17" fmla="*/ 2947 h 3512"/>
                  <a:gd name="T18" fmla="*/ 3707 w 3707"/>
                  <a:gd name="T19" fmla="*/ 565 h 3512"/>
                  <a:gd name="T20" fmla="*/ 3141 w 3707"/>
                  <a:gd name="T21" fmla="*/ 0 h 3512"/>
                  <a:gd name="T22" fmla="*/ 92 w 3707"/>
                  <a:gd name="T23" fmla="*/ 565 h 3512"/>
                  <a:gd name="T24" fmla="*/ 566 w 3707"/>
                  <a:gd name="T25" fmla="*/ 91 h 3512"/>
                  <a:gd name="T26" fmla="*/ 3042 w 3707"/>
                  <a:gd name="T27" fmla="*/ 91 h 3512"/>
                  <a:gd name="T28" fmla="*/ 3042 w 3707"/>
                  <a:gd name="T29" fmla="*/ 2128 h 3512"/>
                  <a:gd name="T30" fmla="*/ 615 w 3707"/>
                  <a:gd name="T31" fmla="*/ 2128 h 3512"/>
                  <a:gd name="T32" fmla="*/ 92 w 3707"/>
                  <a:gd name="T33" fmla="*/ 2458 h 3512"/>
                  <a:gd name="T34" fmla="*/ 92 w 3707"/>
                  <a:gd name="T35" fmla="*/ 565 h 3512"/>
                  <a:gd name="T36" fmla="*/ 3615 w 3707"/>
                  <a:gd name="T37" fmla="*/ 2947 h 3512"/>
                  <a:gd name="T38" fmla="*/ 3556 w 3707"/>
                  <a:gd name="T39" fmla="*/ 3176 h 3512"/>
                  <a:gd name="T40" fmla="*/ 3579 w 3707"/>
                  <a:gd name="T41" fmla="*/ 2874 h 3512"/>
                  <a:gd name="T42" fmla="*/ 3161 w 3707"/>
                  <a:gd name="T43" fmla="*/ 2413 h 3512"/>
                  <a:gd name="T44" fmla="*/ 856 w 3707"/>
                  <a:gd name="T45" fmla="*/ 2413 h 3512"/>
                  <a:gd name="T46" fmla="*/ 540 w 3707"/>
                  <a:gd name="T47" fmla="*/ 2526 h 3512"/>
                  <a:gd name="T48" fmla="*/ 438 w 3707"/>
                  <a:gd name="T49" fmla="*/ 2839 h 3512"/>
                  <a:gd name="T50" fmla="*/ 552 w 3707"/>
                  <a:gd name="T51" fmla="*/ 3112 h 3512"/>
                  <a:gd name="T52" fmla="*/ 857 w 3707"/>
                  <a:gd name="T53" fmla="*/ 3212 h 3512"/>
                  <a:gd name="T54" fmla="*/ 3010 w 3707"/>
                  <a:gd name="T55" fmla="*/ 3212 h 3512"/>
                  <a:gd name="T56" fmla="*/ 3203 w 3707"/>
                  <a:gd name="T57" fmla="*/ 2991 h 3512"/>
                  <a:gd name="T58" fmla="*/ 3142 w 3707"/>
                  <a:gd name="T59" fmla="*/ 2848 h 3512"/>
                  <a:gd name="T60" fmla="*/ 2967 w 3707"/>
                  <a:gd name="T61" fmla="*/ 2792 h 3512"/>
                  <a:gd name="T62" fmla="*/ 856 w 3707"/>
                  <a:gd name="T63" fmla="*/ 2792 h 3512"/>
                  <a:gd name="T64" fmla="*/ 856 w 3707"/>
                  <a:gd name="T65" fmla="*/ 2884 h 3512"/>
                  <a:gd name="T66" fmla="*/ 2972 w 3707"/>
                  <a:gd name="T67" fmla="*/ 2884 h 3512"/>
                  <a:gd name="T68" fmla="*/ 3081 w 3707"/>
                  <a:gd name="T69" fmla="*/ 2917 h 3512"/>
                  <a:gd name="T70" fmla="*/ 3112 w 3707"/>
                  <a:gd name="T71" fmla="*/ 2993 h 3512"/>
                  <a:gd name="T72" fmla="*/ 2998 w 3707"/>
                  <a:gd name="T73" fmla="*/ 3121 h 3512"/>
                  <a:gd name="T74" fmla="*/ 856 w 3707"/>
                  <a:gd name="T75" fmla="*/ 3121 h 3512"/>
                  <a:gd name="T76" fmla="*/ 853 w 3707"/>
                  <a:gd name="T77" fmla="*/ 3121 h 3512"/>
                  <a:gd name="T78" fmla="*/ 613 w 3707"/>
                  <a:gd name="T79" fmla="*/ 3044 h 3512"/>
                  <a:gd name="T80" fmla="*/ 530 w 3707"/>
                  <a:gd name="T81" fmla="*/ 2837 h 3512"/>
                  <a:gd name="T82" fmla="*/ 606 w 3707"/>
                  <a:gd name="T83" fmla="*/ 2590 h 3512"/>
                  <a:gd name="T84" fmla="*/ 856 w 3707"/>
                  <a:gd name="T85" fmla="*/ 2504 h 3512"/>
                  <a:gd name="T86" fmla="*/ 3155 w 3707"/>
                  <a:gd name="T87" fmla="*/ 2504 h 3512"/>
                  <a:gd name="T88" fmla="*/ 3488 w 3707"/>
                  <a:gd name="T89" fmla="*/ 2878 h 3512"/>
                  <a:gd name="T90" fmla="*/ 3273 w 3707"/>
                  <a:gd name="T91" fmla="*/ 3402 h 3512"/>
                  <a:gd name="T92" fmla="*/ 3141 w 3707"/>
                  <a:gd name="T93" fmla="*/ 3421 h 3512"/>
                  <a:gd name="T94" fmla="*/ 566 w 3707"/>
                  <a:gd name="T95" fmla="*/ 3421 h 3512"/>
                  <a:gd name="T96" fmla="*/ 92 w 3707"/>
                  <a:gd name="T97" fmla="*/ 2947 h 3512"/>
                  <a:gd name="T98" fmla="*/ 92 w 3707"/>
                  <a:gd name="T99" fmla="*/ 2839 h 3512"/>
                  <a:gd name="T100" fmla="*/ 612 w 3707"/>
                  <a:gd name="T101" fmla="*/ 2219 h 3512"/>
                  <a:gd name="T102" fmla="*/ 3134 w 3707"/>
                  <a:gd name="T103" fmla="*/ 2219 h 3512"/>
                  <a:gd name="T104" fmla="*/ 3134 w 3707"/>
                  <a:gd name="T105" fmla="*/ 91 h 3512"/>
                  <a:gd name="T106" fmla="*/ 3141 w 3707"/>
                  <a:gd name="T107" fmla="*/ 91 h 3512"/>
                  <a:gd name="T108" fmla="*/ 3615 w 3707"/>
                  <a:gd name="T109" fmla="*/ 565 h 3512"/>
                  <a:gd name="T110" fmla="*/ 3615 w 3707"/>
                  <a:gd name="T111" fmla="*/ 2947 h 3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07" h="3512">
                    <a:moveTo>
                      <a:pt x="3141" y="0"/>
                    </a:moveTo>
                    <a:cubicBezTo>
                      <a:pt x="566" y="0"/>
                      <a:pt x="566" y="0"/>
                      <a:pt x="566" y="0"/>
                    </a:cubicBezTo>
                    <a:cubicBezTo>
                      <a:pt x="254" y="0"/>
                      <a:pt x="0" y="253"/>
                      <a:pt x="0" y="565"/>
                    </a:cubicBezTo>
                    <a:cubicBezTo>
                      <a:pt x="0" y="2947"/>
                      <a:pt x="0" y="2947"/>
                      <a:pt x="0" y="2947"/>
                    </a:cubicBezTo>
                    <a:cubicBezTo>
                      <a:pt x="0" y="3259"/>
                      <a:pt x="254" y="3512"/>
                      <a:pt x="566" y="3512"/>
                    </a:cubicBezTo>
                    <a:cubicBezTo>
                      <a:pt x="3141" y="3512"/>
                      <a:pt x="3141" y="3512"/>
                      <a:pt x="3141" y="3512"/>
                    </a:cubicBezTo>
                    <a:cubicBezTo>
                      <a:pt x="3197" y="3512"/>
                      <a:pt x="3250" y="3504"/>
                      <a:pt x="3300" y="3490"/>
                    </a:cubicBezTo>
                    <a:cubicBezTo>
                      <a:pt x="3300" y="3490"/>
                      <a:pt x="3300" y="3490"/>
                      <a:pt x="3300" y="3490"/>
                    </a:cubicBezTo>
                    <a:cubicBezTo>
                      <a:pt x="3535" y="3421"/>
                      <a:pt x="3707" y="3204"/>
                      <a:pt x="3707" y="2947"/>
                    </a:cubicBezTo>
                    <a:cubicBezTo>
                      <a:pt x="3707" y="565"/>
                      <a:pt x="3707" y="565"/>
                      <a:pt x="3707" y="565"/>
                    </a:cubicBezTo>
                    <a:cubicBezTo>
                      <a:pt x="3707" y="253"/>
                      <a:pt x="3453" y="0"/>
                      <a:pt x="3141" y="0"/>
                    </a:cubicBezTo>
                    <a:close/>
                    <a:moveTo>
                      <a:pt x="92" y="565"/>
                    </a:moveTo>
                    <a:cubicBezTo>
                      <a:pt x="92" y="304"/>
                      <a:pt x="305" y="91"/>
                      <a:pt x="566" y="91"/>
                    </a:cubicBezTo>
                    <a:cubicBezTo>
                      <a:pt x="3042" y="91"/>
                      <a:pt x="3042" y="91"/>
                      <a:pt x="3042" y="91"/>
                    </a:cubicBezTo>
                    <a:cubicBezTo>
                      <a:pt x="3042" y="2128"/>
                      <a:pt x="3042" y="2128"/>
                      <a:pt x="3042" y="2128"/>
                    </a:cubicBezTo>
                    <a:cubicBezTo>
                      <a:pt x="615" y="2128"/>
                      <a:pt x="615" y="2128"/>
                      <a:pt x="615" y="2128"/>
                    </a:cubicBezTo>
                    <a:cubicBezTo>
                      <a:pt x="610" y="2127"/>
                      <a:pt x="264" y="2112"/>
                      <a:pt x="92" y="2458"/>
                    </a:cubicBezTo>
                    <a:lnTo>
                      <a:pt x="92" y="565"/>
                    </a:lnTo>
                    <a:close/>
                    <a:moveTo>
                      <a:pt x="3615" y="2947"/>
                    </a:moveTo>
                    <a:cubicBezTo>
                      <a:pt x="3615" y="3030"/>
                      <a:pt x="3594" y="3108"/>
                      <a:pt x="3556" y="3176"/>
                    </a:cubicBezTo>
                    <a:cubicBezTo>
                      <a:pt x="3576" y="3096"/>
                      <a:pt x="3586" y="2997"/>
                      <a:pt x="3579" y="2874"/>
                    </a:cubicBezTo>
                    <a:cubicBezTo>
                      <a:pt x="3558" y="2451"/>
                      <a:pt x="3165" y="2413"/>
                      <a:pt x="3161" y="2413"/>
                    </a:cubicBezTo>
                    <a:cubicBezTo>
                      <a:pt x="856" y="2413"/>
                      <a:pt x="856" y="2413"/>
                      <a:pt x="856" y="2413"/>
                    </a:cubicBezTo>
                    <a:cubicBezTo>
                      <a:pt x="721" y="2413"/>
                      <a:pt x="612" y="2452"/>
                      <a:pt x="540" y="2526"/>
                    </a:cubicBezTo>
                    <a:cubicBezTo>
                      <a:pt x="469" y="2600"/>
                      <a:pt x="434" y="2705"/>
                      <a:pt x="438" y="2839"/>
                    </a:cubicBezTo>
                    <a:cubicBezTo>
                      <a:pt x="442" y="2955"/>
                      <a:pt x="480" y="3047"/>
                      <a:pt x="552" y="3112"/>
                    </a:cubicBezTo>
                    <a:cubicBezTo>
                      <a:pt x="669" y="3219"/>
                      <a:pt x="836" y="3213"/>
                      <a:pt x="857" y="3212"/>
                    </a:cubicBezTo>
                    <a:cubicBezTo>
                      <a:pt x="960" y="3213"/>
                      <a:pt x="2892" y="3227"/>
                      <a:pt x="3010" y="3212"/>
                    </a:cubicBezTo>
                    <a:cubicBezTo>
                      <a:pt x="3140" y="3195"/>
                      <a:pt x="3209" y="3154"/>
                      <a:pt x="3203" y="2991"/>
                    </a:cubicBezTo>
                    <a:cubicBezTo>
                      <a:pt x="3201" y="2931"/>
                      <a:pt x="3181" y="2883"/>
                      <a:pt x="3142" y="2848"/>
                    </a:cubicBezTo>
                    <a:cubicBezTo>
                      <a:pt x="3077" y="2790"/>
                      <a:pt x="2983" y="2791"/>
                      <a:pt x="2967" y="2792"/>
                    </a:cubicBezTo>
                    <a:cubicBezTo>
                      <a:pt x="856" y="2792"/>
                      <a:pt x="856" y="2792"/>
                      <a:pt x="856" y="2792"/>
                    </a:cubicBezTo>
                    <a:cubicBezTo>
                      <a:pt x="856" y="2884"/>
                      <a:pt x="856" y="2884"/>
                      <a:pt x="856" y="2884"/>
                    </a:cubicBezTo>
                    <a:cubicBezTo>
                      <a:pt x="2972" y="2884"/>
                      <a:pt x="2972" y="2884"/>
                      <a:pt x="2972" y="2884"/>
                    </a:cubicBezTo>
                    <a:cubicBezTo>
                      <a:pt x="2972" y="2884"/>
                      <a:pt x="3041" y="2880"/>
                      <a:pt x="3081" y="2917"/>
                    </a:cubicBezTo>
                    <a:cubicBezTo>
                      <a:pt x="3100" y="2935"/>
                      <a:pt x="3111" y="2960"/>
                      <a:pt x="3112" y="2993"/>
                    </a:cubicBezTo>
                    <a:cubicBezTo>
                      <a:pt x="3115" y="3096"/>
                      <a:pt x="3095" y="3108"/>
                      <a:pt x="2998" y="3121"/>
                    </a:cubicBezTo>
                    <a:cubicBezTo>
                      <a:pt x="2905" y="3133"/>
                      <a:pt x="1420" y="3125"/>
                      <a:pt x="856" y="3121"/>
                    </a:cubicBezTo>
                    <a:cubicBezTo>
                      <a:pt x="853" y="3121"/>
                      <a:pt x="853" y="3121"/>
                      <a:pt x="853" y="3121"/>
                    </a:cubicBezTo>
                    <a:cubicBezTo>
                      <a:pt x="851" y="3121"/>
                      <a:pt x="708" y="3130"/>
                      <a:pt x="613" y="3044"/>
                    </a:cubicBezTo>
                    <a:cubicBezTo>
                      <a:pt x="560" y="2996"/>
                      <a:pt x="532" y="2926"/>
                      <a:pt x="530" y="2837"/>
                    </a:cubicBezTo>
                    <a:cubicBezTo>
                      <a:pt x="527" y="2728"/>
                      <a:pt x="552" y="2645"/>
                      <a:pt x="606" y="2590"/>
                    </a:cubicBezTo>
                    <a:cubicBezTo>
                      <a:pt x="675" y="2519"/>
                      <a:pt x="780" y="2504"/>
                      <a:pt x="856" y="2504"/>
                    </a:cubicBezTo>
                    <a:cubicBezTo>
                      <a:pt x="3155" y="2504"/>
                      <a:pt x="3155" y="2504"/>
                      <a:pt x="3155" y="2504"/>
                    </a:cubicBezTo>
                    <a:cubicBezTo>
                      <a:pt x="3183" y="2507"/>
                      <a:pt x="3471" y="2544"/>
                      <a:pt x="3488" y="2878"/>
                    </a:cubicBezTo>
                    <a:cubicBezTo>
                      <a:pt x="3507" y="3264"/>
                      <a:pt x="3362" y="3372"/>
                      <a:pt x="3273" y="3402"/>
                    </a:cubicBezTo>
                    <a:cubicBezTo>
                      <a:pt x="3231" y="3414"/>
                      <a:pt x="3187" y="3421"/>
                      <a:pt x="3141" y="3421"/>
                    </a:cubicBezTo>
                    <a:cubicBezTo>
                      <a:pt x="566" y="3421"/>
                      <a:pt x="566" y="3421"/>
                      <a:pt x="566" y="3421"/>
                    </a:cubicBezTo>
                    <a:cubicBezTo>
                      <a:pt x="305" y="3421"/>
                      <a:pt x="92" y="3208"/>
                      <a:pt x="92" y="2947"/>
                    </a:cubicBezTo>
                    <a:cubicBezTo>
                      <a:pt x="92" y="2839"/>
                      <a:pt x="92" y="2839"/>
                      <a:pt x="92" y="2839"/>
                    </a:cubicBezTo>
                    <a:cubicBezTo>
                      <a:pt x="133" y="2202"/>
                      <a:pt x="590" y="2218"/>
                      <a:pt x="612" y="2219"/>
                    </a:cubicBezTo>
                    <a:cubicBezTo>
                      <a:pt x="3134" y="2219"/>
                      <a:pt x="3134" y="2219"/>
                      <a:pt x="3134" y="2219"/>
                    </a:cubicBezTo>
                    <a:cubicBezTo>
                      <a:pt x="3134" y="91"/>
                      <a:pt x="3134" y="91"/>
                      <a:pt x="3134" y="91"/>
                    </a:cubicBezTo>
                    <a:cubicBezTo>
                      <a:pt x="3141" y="91"/>
                      <a:pt x="3141" y="91"/>
                      <a:pt x="3141" y="91"/>
                    </a:cubicBezTo>
                    <a:cubicBezTo>
                      <a:pt x="3403" y="91"/>
                      <a:pt x="3615" y="304"/>
                      <a:pt x="3615" y="565"/>
                    </a:cubicBezTo>
                    <a:lnTo>
                      <a:pt x="3615" y="29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6"/>
              <p:cNvSpPr>
                <a:spLocks noEditPoints="1"/>
              </p:cNvSpPr>
              <p:nvPr/>
            </p:nvSpPr>
            <p:spPr bwMode="auto">
              <a:xfrm>
                <a:off x="10485438" y="4725988"/>
                <a:ext cx="1631950" cy="979488"/>
              </a:xfrm>
              <a:custGeom>
                <a:avLst/>
                <a:gdLst>
                  <a:gd name="T0" fmla="*/ 658 w 2793"/>
                  <a:gd name="T1" fmla="*/ 1272 h 1676"/>
                  <a:gd name="T2" fmla="*/ 1281 w 2793"/>
                  <a:gd name="T3" fmla="*/ 908 h 1676"/>
                  <a:gd name="T4" fmla="*/ 1851 w 2793"/>
                  <a:gd name="T5" fmla="*/ 825 h 1676"/>
                  <a:gd name="T6" fmla="*/ 1868 w 2793"/>
                  <a:gd name="T7" fmla="*/ 828 h 1676"/>
                  <a:gd name="T8" fmla="*/ 1315 w 2793"/>
                  <a:gd name="T9" fmla="*/ 1604 h 1676"/>
                  <a:gd name="T10" fmla="*/ 1308 w 2793"/>
                  <a:gd name="T11" fmla="*/ 1676 h 1676"/>
                  <a:gd name="T12" fmla="*/ 1377 w 2793"/>
                  <a:gd name="T13" fmla="*/ 1651 h 1676"/>
                  <a:gd name="T14" fmla="*/ 2014 w 2793"/>
                  <a:gd name="T15" fmla="*/ 1153 h 1676"/>
                  <a:gd name="T16" fmla="*/ 2028 w 2793"/>
                  <a:gd name="T17" fmla="*/ 860 h 1676"/>
                  <a:gd name="T18" fmla="*/ 2175 w 2793"/>
                  <a:gd name="T19" fmla="*/ 909 h 1676"/>
                  <a:gd name="T20" fmla="*/ 2393 w 2793"/>
                  <a:gd name="T21" fmla="*/ 961 h 1676"/>
                  <a:gd name="T22" fmla="*/ 2426 w 2793"/>
                  <a:gd name="T23" fmla="*/ 959 h 1676"/>
                  <a:gd name="T24" fmla="*/ 2793 w 2793"/>
                  <a:gd name="T25" fmla="*/ 828 h 1676"/>
                  <a:gd name="T26" fmla="*/ 2724 w 2793"/>
                  <a:gd name="T27" fmla="*/ 768 h 1676"/>
                  <a:gd name="T28" fmla="*/ 2417 w 2793"/>
                  <a:gd name="T29" fmla="*/ 868 h 1676"/>
                  <a:gd name="T30" fmla="*/ 2206 w 2793"/>
                  <a:gd name="T31" fmla="*/ 823 h 1676"/>
                  <a:gd name="T32" fmla="*/ 1862 w 2793"/>
                  <a:gd name="T33" fmla="*/ 734 h 1676"/>
                  <a:gd name="T34" fmla="*/ 1678 w 2793"/>
                  <a:gd name="T35" fmla="*/ 731 h 1676"/>
                  <a:gd name="T36" fmla="*/ 1682 w 2793"/>
                  <a:gd name="T37" fmla="*/ 729 h 1676"/>
                  <a:gd name="T38" fmla="*/ 1675 w 2793"/>
                  <a:gd name="T39" fmla="*/ 693 h 1676"/>
                  <a:gd name="T40" fmla="*/ 900 w 2793"/>
                  <a:gd name="T41" fmla="*/ 10 h 1676"/>
                  <a:gd name="T42" fmla="*/ 828 w 2793"/>
                  <a:gd name="T43" fmla="*/ 0 h 1676"/>
                  <a:gd name="T44" fmla="*/ 851 w 2793"/>
                  <a:gd name="T45" fmla="*/ 69 h 1676"/>
                  <a:gd name="T46" fmla="*/ 1445 w 2793"/>
                  <a:gd name="T47" fmla="*/ 765 h 1676"/>
                  <a:gd name="T48" fmla="*/ 1246 w 2793"/>
                  <a:gd name="T49" fmla="*/ 823 h 1676"/>
                  <a:gd name="T50" fmla="*/ 852 w 2793"/>
                  <a:gd name="T51" fmla="*/ 734 h 1676"/>
                  <a:gd name="T52" fmla="*/ 51 w 2793"/>
                  <a:gd name="T53" fmla="*/ 1080 h 1676"/>
                  <a:gd name="T54" fmla="*/ 0 w 2793"/>
                  <a:gd name="T55" fmla="*/ 1131 h 1676"/>
                  <a:gd name="T56" fmla="*/ 68 w 2793"/>
                  <a:gd name="T57" fmla="*/ 1155 h 1676"/>
                  <a:gd name="T58" fmla="*/ 658 w 2793"/>
                  <a:gd name="T59" fmla="*/ 1272 h 1676"/>
                  <a:gd name="T60" fmla="*/ 1928 w 2793"/>
                  <a:gd name="T61" fmla="*/ 1122 h 1676"/>
                  <a:gd name="T62" fmla="*/ 1418 w 2793"/>
                  <a:gd name="T63" fmla="*/ 1536 h 1676"/>
                  <a:gd name="T64" fmla="*/ 1944 w 2793"/>
                  <a:gd name="T65" fmla="*/ 899 h 1676"/>
                  <a:gd name="T66" fmla="*/ 1928 w 2793"/>
                  <a:gd name="T67" fmla="*/ 1122 h 1676"/>
                  <a:gd name="T68" fmla="*/ 963 w 2793"/>
                  <a:gd name="T69" fmla="*/ 116 h 1676"/>
                  <a:gd name="T70" fmla="*/ 1576 w 2793"/>
                  <a:gd name="T71" fmla="*/ 670 h 1676"/>
                  <a:gd name="T72" fmla="*/ 1505 w 2793"/>
                  <a:gd name="T73" fmla="*/ 678 h 1676"/>
                  <a:gd name="T74" fmla="*/ 963 w 2793"/>
                  <a:gd name="T75" fmla="*/ 116 h 1676"/>
                  <a:gd name="T76" fmla="*/ 852 w 2793"/>
                  <a:gd name="T77" fmla="*/ 826 h 1676"/>
                  <a:gd name="T78" fmla="*/ 1187 w 2793"/>
                  <a:gd name="T79" fmla="*/ 897 h 1676"/>
                  <a:gd name="T80" fmla="*/ 658 w 2793"/>
                  <a:gd name="T81" fmla="*/ 1180 h 1676"/>
                  <a:gd name="T82" fmla="*/ 173 w 2793"/>
                  <a:gd name="T83" fmla="*/ 1094 h 1676"/>
                  <a:gd name="T84" fmla="*/ 852 w 2793"/>
                  <a:gd name="T85" fmla="*/ 826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93" h="1676">
                    <a:moveTo>
                      <a:pt x="658" y="1272"/>
                    </a:moveTo>
                    <a:cubicBezTo>
                      <a:pt x="1113" y="1272"/>
                      <a:pt x="1249" y="994"/>
                      <a:pt x="1281" y="908"/>
                    </a:cubicBezTo>
                    <a:cubicBezTo>
                      <a:pt x="1353" y="882"/>
                      <a:pt x="1613" y="797"/>
                      <a:pt x="1851" y="825"/>
                    </a:cubicBezTo>
                    <a:cubicBezTo>
                      <a:pt x="1857" y="826"/>
                      <a:pt x="1862" y="827"/>
                      <a:pt x="1868" y="828"/>
                    </a:cubicBezTo>
                    <a:cubicBezTo>
                      <a:pt x="1374" y="1011"/>
                      <a:pt x="1315" y="1598"/>
                      <a:pt x="1315" y="1604"/>
                    </a:cubicBezTo>
                    <a:cubicBezTo>
                      <a:pt x="1308" y="1676"/>
                      <a:pt x="1308" y="1676"/>
                      <a:pt x="1308" y="1676"/>
                    </a:cubicBezTo>
                    <a:cubicBezTo>
                      <a:pt x="1377" y="1651"/>
                      <a:pt x="1377" y="1651"/>
                      <a:pt x="1377" y="1651"/>
                    </a:cubicBezTo>
                    <a:cubicBezTo>
                      <a:pt x="1720" y="1523"/>
                      <a:pt x="1935" y="1355"/>
                      <a:pt x="2014" y="1153"/>
                    </a:cubicBezTo>
                    <a:cubicBezTo>
                      <a:pt x="2065" y="1023"/>
                      <a:pt x="2045" y="914"/>
                      <a:pt x="2028" y="860"/>
                    </a:cubicBezTo>
                    <a:cubicBezTo>
                      <a:pt x="2083" y="875"/>
                      <a:pt x="2131" y="892"/>
                      <a:pt x="2175" y="909"/>
                    </a:cubicBezTo>
                    <a:cubicBezTo>
                      <a:pt x="2251" y="936"/>
                      <a:pt x="2318" y="961"/>
                      <a:pt x="2393" y="961"/>
                    </a:cubicBezTo>
                    <a:cubicBezTo>
                      <a:pt x="2404" y="961"/>
                      <a:pt x="2415" y="960"/>
                      <a:pt x="2426" y="959"/>
                    </a:cubicBezTo>
                    <a:cubicBezTo>
                      <a:pt x="2578" y="944"/>
                      <a:pt x="2759" y="868"/>
                      <a:pt x="2793" y="828"/>
                    </a:cubicBezTo>
                    <a:cubicBezTo>
                      <a:pt x="2724" y="768"/>
                      <a:pt x="2724" y="768"/>
                      <a:pt x="2724" y="768"/>
                    </a:cubicBezTo>
                    <a:cubicBezTo>
                      <a:pt x="2706" y="784"/>
                      <a:pt x="2565" y="854"/>
                      <a:pt x="2417" y="868"/>
                    </a:cubicBezTo>
                    <a:cubicBezTo>
                      <a:pt x="2349" y="875"/>
                      <a:pt x="2289" y="853"/>
                      <a:pt x="2206" y="823"/>
                    </a:cubicBezTo>
                    <a:cubicBezTo>
                      <a:pt x="2121" y="791"/>
                      <a:pt x="2014" y="752"/>
                      <a:pt x="1862" y="734"/>
                    </a:cubicBezTo>
                    <a:cubicBezTo>
                      <a:pt x="1800" y="727"/>
                      <a:pt x="1738" y="727"/>
                      <a:pt x="1678" y="731"/>
                    </a:cubicBezTo>
                    <a:cubicBezTo>
                      <a:pt x="1682" y="729"/>
                      <a:pt x="1682" y="729"/>
                      <a:pt x="1682" y="729"/>
                    </a:cubicBezTo>
                    <a:cubicBezTo>
                      <a:pt x="1675" y="693"/>
                      <a:pt x="1675" y="693"/>
                      <a:pt x="1675" y="693"/>
                    </a:cubicBezTo>
                    <a:cubicBezTo>
                      <a:pt x="1562" y="106"/>
                      <a:pt x="907" y="11"/>
                      <a:pt x="900" y="10"/>
                    </a:cubicBezTo>
                    <a:cubicBezTo>
                      <a:pt x="828" y="0"/>
                      <a:pt x="828" y="0"/>
                      <a:pt x="828" y="0"/>
                    </a:cubicBezTo>
                    <a:cubicBezTo>
                      <a:pt x="851" y="69"/>
                      <a:pt x="851" y="69"/>
                      <a:pt x="851" y="69"/>
                    </a:cubicBezTo>
                    <a:cubicBezTo>
                      <a:pt x="1024" y="608"/>
                      <a:pt x="1277" y="742"/>
                      <a:pt x="1445" y="765"/>
                    </a:cubicBezTo>
                    <a:cubicBezTo>
                      <a:pt x="1351" y="786"/>
                      <a:pt x="1279" y="811"/>
                      <a:pt x="1246" y="823"/>
                    </a:cubicBezTo>
                    <a:cubicBezTo>
                      <a:pt x="1119" y="764"/>
                      <a:pt x="987" y="734"/>
                      <a:pt x="852" y="734"/>
                    </a:cubicBezTo>
                    <a:cubicBezTo>
                      <a:pt x="398" y="734"/>
                      <a:pt x="65" y="1066"/>
                      <a:pt x="51" y="1080"/>
                    </a:cubicBezTo>
                    <a:cubicBezTo>
                      <a:pt x="0" y="1131"/>
                      <a:pt x="0" y="1131"/>
                      <a:pt x="0" y="1131"/>
                    </a:cubicBezTo>
                    <a:cubicBezTo>
                      <a:pt x="68" y="1155"/>
                      <a:pt x="68" y="1155"/>
                      <a:pt x="68" y="1155"/>
                    </a:cubicBezTo>
                    <a:cubicBezTo>
                      <a:pt x="290" y="1233"/>
                      <a:pt x="488" y="1272"/>
                      <a:pt x="658" y="1272"/>
                    </a:cubicBezTo>
                    <a:close/>
                    <a:moveTo>
                      <a:pt x="1928" y="1122"/>
                    </a:moveTo>
                    <a:cubicBezTo>
                      <a:pt x="1864" y="1281"/>
                      <a:pt x="1688" y="1424"/>
                      <a:pt x="1418" y="1536"/>
                    </a:cubicBezTo>
                    <a:cubicBezTo>
                      <a:pt x="1450" y="1376"/>
                      <a:pt x="1565" y="1012"/>
                      <a:pt x="1944" y="899"/>
                    </a:cubicBezTo>
                    <a:cubicBezTo>
                      <a:pt x="1956" y="943"/>
                      <a:pt x="1967" y="1024"/>
                      <a:pt x="1928" y="1122"/>
                    </a:cubicBezTo>
                    <a:close/>
                    <a:moveTo>
                      <a:pt x="963" y="116"/>
                    </a:moveTo>
                    <a:cubicBezTo>
                      <a:pt x="1122" y="156"/>
                      <a:pt x="1481" y="286"/>
                      <a:pt x="1576" y="670"/>
                    </a:cubicBezTo>
                    <a:cubicBezTo>
                      <a:pt x="1558" y="674"/>
                      <a:pt x="1534" y="678"/>
                      <a:pt x="1505" y="678"/>
                    </a:cubicBezTo>
                    <a:cubicBezTo>
                      <a:pt x="1376" y="678"/>
                      <a:pt x="1140" y="603"/>
                      <a:pt x="963" y="116"/>
                    </a:cubicBezTo>
                    <a:close/>
                    <a:moveTo>
                      <a:pt x="852" y="826"/>
                    </a:moveTo>
                    <a:cubicBezTo>
                      <a:pt x="967" y="826"/>
                      <a:pt x="1079" y="850"/>
                      <a:pt x="1187" y="897"/>
                    </a:cubicBezTo>
                    <a:cubicBezTo>
                      <a:pt x="1152" y="979"/>
                      <a:pt x="1028" y="1180"/>
                      <a:pt x="658" y="1180"/>
                    </a:cubicBezTo>
                    <a:cubicBezTo>
                      <a:pt x="517" y="1180"/>
                      <a:pt x="355" y="1151"/>
                      <a:pt x="173" y="1094"/>
                    </a:cubicBezTo>
                    <a:cubicBezTo>
                      <a:pt x="283" y="1004"/>
                      <a:pt x="540" y="826"/>
                      <a:pt x="852" y="8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8" name="Freeform 22"/>
            <p:cNvSpPr>
              <a:spLocks/>
            </p:cNvSpPr>
            <p:nvPr/>
          </p:nvSpPr>
          <p:spPr bwMode="auto">
            <a:xfrm rot="10800000">
              <a:off x="11984210" y="7607300"/>
              <a:ext cx="415582" cy="359834"/>
            </a:xfrm>
            <a:custGeom>
              <a:avLst/>
              <a:gdLst>
                <a:gd name="T0" fmla="*/ 94 w 2630"/>
                <a:gd name="T1" fmla="*/ 1911 h 2278"/>
                <a:gd name="T2" fmla="*/ 1103 w 2630"/>
                <a:gd name="T3" fmla="*/ 163 h 2278"/>
                <a:gd name="T4" fmla="*/ 1527 w 2630"/>
                <a:gd name="T5" fmla="*/ 163 h 2278"/>
                <a:gd name="T6" fmla="*/ 2536 w 2630"/>
                <a:gd name="T7" fmla="*/ 1911 h 2278"/>
                <a:gd name="T8" fmla="*/ 2324 w 2630"/>
                <a:gd name="T9" fmla="*/ 2278 h 2278"/>
                <a:gd name="T10" fmla="*/ 305 w 2630"/>
                <a:gd name="T11" fmla="*/ 2278 h 2278"/>
                <a:gd name="T12" fmla="*/ 94 w 2630"/>
                <a:gd name="T13" fmla="*/ 1911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0" h="2278">
                  <a:moveTo>
                    <a:pt x="94" y="1911"/>
                  </a:moveTo>
                  <a:cubicBezTo>
                    <a:pt x="1103" y="163"/>
                    <a:pt x="1103" y="163"/>
                    <a:pt x="1103" y="163"/>
                  </a:cubicBezTo>
                  <a:cubicBezTo>
                    <a:pt x="1197" y="0"/>
                    <a:pt x="1432" y="0"/>
                    <a:pt x="1527" y="163"/>
                  </a:cubicBezTo>
                  <a:cubicBezTo>
                    <a:pt x="2536" y="1911"/>
                    <a:pt x="2536" y="1911"/>
                    <a:pt x="2536" y="1911"/>
                  </a:cubicBezTo>
                  <a:cubicBezTo>
                    <a:pt x="2630" y="2074"/>
                    <a:pt x="2512" y="2278"/>
                    <a:pt x="2324" y="2278"/>
                  </a:cubicBezTo>
                  <a:cubicBezTo>
                    <a:pt x="305" y="2278"/>
                    <a:pt x="305" y="2278"/>
                    <a:pt x="305" y="2278"/>
                  </a:cubicBezTo>
                  <a:cubicBezTo>
                    <a:pt x="117" y="2278"/>
                    <a:pt x="0" y="2074"/>
                    <a:pt x="94" y="1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812062" y="8512753"/>
              <a:ext cx="275987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Angebot</a:t>
              </a:r>
              <a:endParaRPr lang="en-US" sz="32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812062" y="9126334"/>
              <a:ext cx="2759876" cy="1502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Wir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erstellen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ein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verbindliches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Angebot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allen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Aspekten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die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benötigt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werden</a:t>
              </a:r>
              <a:endParaRPr lang="en-US" sz="2200" dirty="0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1205495" y="6546932"/>
              <a:ext cx="169663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Step 3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4071600" y="3263900"/>
            <a:ext cx="3759200" cy="8547100"/>
            <a:chOff x="14071600" y="3263900"/>
            <a:chExt cx="3759200" cy="8547100"/>
          </a:xfrm>
        </p:grpSpPr>
        <p:sp>
          <p:nvSpPr>
            <p:cNvPr id="7" name="Rectangle 6"/>
            <p:cNvSpPr/>
            <p:nvPr/>
          </p:nvSpPr>
          <p:spPr>
            <a:xfrm>
              <a:off x="14071600" y="3263900"/>
              <a:ext cx="3759200" cy="8547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5216832" y="4129882"/>
              <a:ext cx="1468736" cy="1468736"/>
              <a:chOff x="13058775" y="4478338"/>
              <a:chExt cx="2165350" cy="2165350"/>
            </a:xfrm>
            <a:solidFill>
              <a:schemeClr val="bg1"/>
            </a:solidFill>
          </p:grpSpPr>
          <p:sp>
            <p:nvSpPr>
              <p:cNvPr id="18" name="Freeform 8"/>
              <p:cNvSpPr>
                <a:spLocks noEditPoints="1"/>
              </p:cNvSpPr>
              <p:nvPr/>
            </p:nvSpPr>
            <p:spPr bwMode="auto">
              <a:xfrm>
                <a:off x="13058775" y="4478338"/>
                <a:ext cx="2165350" cy="2165350"/>
              </a:xfrm>
              <a:custGeom>
                <a:avLst/>
                <a:gdLst>
                  <a:gd name="T0" fmla="*/ 2870 w 3707"/>
                  <a:gd name="T1" fmla="*/ 0 h 3706"/>
                  <a:gd name="T2" fmla="*/ 837 w 3707"/>
                  <a:gd name="T3" fmla="*/ 0 h 3706"/>
                  <a:gd name="T4" fmla="*/ 0 w 3707"/>
                  <a:gd name="T5" fmla="*/ 836 h 3706"/>
                  <a:gd name="T6" fmla="*/ 0 w 3707"/>
                  <a:gd name="T7" fmla="*/ 2869 h 3706"/>
                  <a:gd name="T8" fmla="*/ 837 w 3707"/>
                  <a:gd name="T9" fmla="*/ 3706 h 3706"/>
                  <a:gd name="T10" fmla="*/ 2870 w 3707"/>
                  <a:gd name="T11" fmla="*/ 3706 h 3706"/>
                  <a:gd name="T12" fmla="*/ 3707 w 3707"/>
                  <a:gd name="T13" fmla="*/ 2869 h 3706"/>
                  <a:gd name="T14" fmla="*/ 3707 w 3707"/>
                  <a:gd name="T15" fmla="*/ 836 h 3706"/>
                  <a:gd name="T16" fmla="*/ 2870 w 3707"/>
                  <a:gd name="T17" fmla="*/ 0 h 3706"/>
                  <a:gd name="T18" fmla="*/ 3613 w 3707"/>
                  <a:gd name="T19" fmla="*/ 2869 h 3706"/>
                  <a:gd name="T20" fmla="*/ 2870 w 3707"/>
                  <a:gd name="T21" fmla="*/ 3612 h 3706"/>
                  <a:gd name="T22" fmla="*/ 837 w 3707"/>
                  <a:gd name="T23" fmla="*/ 3612 h 3706"/>
                  <a:gd name="T24" fmla="*/ 94 w 3707"/>
                  <a:gd name="T25" fmla="*/ 2869 h 3706"/>
                  <a:gd name="T26" fmla="*/ 94 w 3707"/>
                  <a:gd name="T27" fmla="*/ 836 h 3706"/>
                  <a:gd name="T28" fmla="*/ 837 w 3707"/>
                  <a:gd name="T29" fmla="*/ 93 h 3706"/>
                  <a:gd name="T30" fmla="*/ 2870 w 3707"/>
                  <a:gd name="T31" fmla="*/ 93 h 3706"/>
                  <a:gd name="T32" fmla="*/ 3613 w 3707"/>
                  <a:gd name="T33" fmla="*/ 836 h 3706"/>
                  <a:gd name="T34" fmla="*/ 3613 w 3707"/>
                  <a:gd name="T35" fmla="*/ 2869 h 3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07" h="3706">
                    <a:moveTo>
                      <a:pt x="2870" y="0"/>
                    </a:moveTo>
                    <a:cubicBezTo>
                      <a:pt x="837" y="0"/>
                      <a:pt x="837" y="0"/>
                      <a:pt x="837" y="0"/>
                    </a:cubicBezTo>
                    <a:cubicBezTo>
                      <a:pt x="376" y="0"/>
                      <a:pt x="0" y="375"/>
                      <a:pt x="0" y="836"/>
                    </a:cubicBezTo>
                    <a:cubicBezTo>
                      <a:pt x="0" y="2869"/>
                      <a:pt x="0" y="2869"/>
                      <a:pt x="0" y="2869"/>
                    </a:cubicBezTo>
                    <a:cubicBezTo>
                      <a:pt x="0" y="3331"/>
                      <a:pt x="376" y="3706"/>
                      <a:pt x="837" y="3706"/>
                    </a:cubicBezTo>
                    <a:cubicBezTo>
                      <a:pt x="2870" y="3706"/>
                      <a:pt x="2870" y="3706"/>
                      <a:pt x="2870" y="3706"/>
                    </a:cubicBezTo>
                    <a:cubicBezTo>
                      <a:pt x="3332" y="3706"/>
                      <a:pt x="3707" y="3331"/>
                      <a:pt x="3707" y="2869"/>
                    </a:cubicBezTo>
                    <a:cubicBezTo>
                      <a:pt x="3707" y="836"/>
                      <a:pt x="3707" y="836"/>
                      <a:pt x="3707" y="836"/>
                    </a:cubicBezTo>
                    <a:cubicBezTo>
                      <a:pt x="3707" y="375"/>
                      <a:pt x="3332" y="0"/>
                      <a:pt x="2870" y="0"/>
                    </a:cubicBezTo>
                    <a:close/>
                    <a:moveTo>
                      <a:pt x="3613" y="2869"/>
                    </a:moveTo>
                    <a:cubicBezTo>
                      <a:pt x="3613" y="3279"/>
                      <a:pt x="3280" y="3612"/>
                      <a:pt x="2870" y="3612"/>
                    </a:cubicBezTo>
                    <a:cubicBezTo>
                      <a:pt x="837" y="3612"/>
                      <a:pt x="837" y="3612"/>
                      <a:pt x="837" y="3612"/>
                    </a:cubicBezTo>
                    <a:cubicBezTo>
                      <a:pt x="428" y="3612"/>
                      <a:pt x="94" y="3279"/>
                      <a:pt x="94" y="2869"/>
                    </a:cubicBezTo>
                    <a:cubicBezTo>
                      <a:pt x="94" y="836"/>
                      <a:pt x="94" y="836"/>
                      <a:pt x="94" y="836"/>
                    </a:cubicBezTo>
                    <a:cubicBezTo>
                      <a:pt x="94" y="427"/>
                      <a:pt x="428" y="93"/>
                      <a:pt x="837" y="93"/>
                    </a:cubicBezTo>
                    <a:cubicBezTo>
                      <a:pt x="2870" y="93"/>
                      <a:pt x="2870" y="93"/>
                      <a:pt x="2870" y="93"/>
                    </a:cubicBezTo>
                    <a:cubicBezTo>
                      <a:pt x="3280" y="93"/>
                      <a:pt x="3613" y="427"/>
                      <a:pt x="3613" y="836"/>
                    </a:cubicBezTo>
                    <a:lnTo>
                      <a:pt x="3613" y="28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9"/>
              <p:cNvSpPr>
                <a:spLocks noEditPoints="1"/>
              </p:cNvSpPr>
              <p:nvPr/>
            </p:nvSpPr>
            <p:spPr bwMode="auto">
              <a:xfrm>
                <a:off x="13874750" y="4664075"/>
                <a:ext cx="531813" cy="531813"/>
              </a:xfrm>
              <a:custGeom>
                <a:avLst/>
                <a:gdLst>
                  <a:gd name="T0" fmla="*/ 455 w 910"/>
                  <a:gd name="T1" fmla="*/ 911 h 911"/>
                  <a:gd name="T2" fmla="*/ 910 w 910"/>
                  <a:gd name="T3" fmla="*/ 455 h 911"/>
                  <a:gd name="T4" fmla="*/ 455 w 910"/>
                  <a:gd name="T5" fmla="*/ 0 h 911"/>
                  <a:gd name="T6" fmla="*/ 0 w 910"/>
                  <a:gd name="T7" fmla="*/ 455 h 911"/>
                  <a:gd name="T8" fmla="*/ 455 w 910"/>
                  <a:gd name="T9" fmla="*/ 911 h 911"/>
                  <a:gd name="T10" fmla="*/ 455 w 910"/>
                  <a:gd name="T11" fmla="*/ 94 h 911"/>
                  <a:gd name="T12" fmla="*/ 816 w 910"/>
                  <a:gd name="T13" fmla="*/ 455 h 911"/>
                  <a:gd name="T14" fmla="*/ 455 w 910"/>
                  <a:gd name="T15" fmla="*/ 817 h 911"/>
                  <a:gd name="T16" fmla="*/ 93 w 910"/>
                  <a:gd name="T17" fmla="*/ 455 h 911"/>
                  <a:gd name="T18" fmla="*/ 455 w 910"/>
                  <a:gd name="T19" fmla="*/ 94 h 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10" h="911">
                    <a:moveTo>
                      <a:pt x="455" y="911"/>
                    </a:moveTo>
                    <a:cubicBezTo>
                      <a:pt x="706" y="911"/>
                      <a:pt x="910" y="706"/>
                      <a:pt x="910" y="455"/>
                    </a:cubicBezTo>
                    <a:cubicBezTo>
                      <a:pt x="910" y="204"/>
                      <a:pt x="706" y="0"/>
                      <a:pt x="455" y="0"/>
                    </a:cubicBezTo>
                    <a:cubicBezTo>
                      <a:pt x="204" y="0"/>
                      <a:pt x="0" y="204"/>
                      <a:pt x="0" y="455"/>
                    </a:cubicBezTo>
                    <a:cubicBezTo>
                      <a:pt x="0" y="706"/>
                      <a:pt x="204" y="911"/>
                      <a:pt x="455" y="911"/>
                    </a:cubicBezTo>
                    <a:close/>
                    <a:moveTo>
                      <a:pt x="455" y="94"/>
                    </a:moveTo>
                    <a:cubicBezTo>
                      <a:pt x="654" y="94"/>
                      <a:pt x="816" y="256"/>
                      <a:pt x="816" y="455"/>
                    </a:cubicBezTo>
                    <a:cubicBezTo>
                      <a:pt x="816" y="654"/>
                      <a:pt x="654" y="817"/>
                      <a:pt x="455" y="817"/>
                    </a:cubicBezTo>
                    <a:cubicBezTo>
                      <a:pt x="255" y="817"/>
                      <a:pt x="93" y="654"/>
                      <a:pt x="93" y="455"/>
                    </a:cubicBezTo>
                    <a:cubicBezTo>
                      <a:pt x="93" y="256"/>
                      <a:pt x="255" y="94"/>
                      <a:pt x="455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0"/>
              <p:cNvSpPr>
                <a:spLocks noEditPoints="1"/>
              </p:cNvSpPr>
              <p:nvPr/>
            </p:nvSpPr>
            <p:spPr bwMode="auto">
              <a:xfrm>
                <a:off x="13742988" y="5229225"/>
                <a:ext cx="795338" cy="1228725"/>
              </a:xfrm>
              <a:custGeom>
                <a:avLst/>
                <a:gdLst>
                  <a:gd name="T0" fmla="*/ 391 w 501"/>
                  <a:gd name="T1" fmla="*/ 0 h 774"/>
                  <a:gd name="T2" fmla="*/ 0 w 501"/>
                  <a:gd name="T3" fmla="*/ 26 h 774"/>
                  <a:gd name="T4" fmla="*/ 0 w 501"/>
                  <a:gd name="T5" fmla="*/ 224 h 774"/>
                  <a:gd name="T6" fmla="*/ 154 w 501"/>
                  <a:gd name="T7" fmla="*/ 224 h 774"/>
                  <a:gd name="T8" fmla="*/ 154 w 501"/>
                  <a:gd name="T9" fmla="*/ 550 h 774"/>
                  <a:gd name="T10" fmla="*/ 55 w 501"/>
                  <a:gd name="T11" fmla="*/ 550 h 774"/>
                  <a:gd name="T12" fmla="*/ 55 w 501"/>
                  <a:gd name="T13" fmla="*/ 774 h 774"/>
                  <a:gd name="T14" fmla="*/ 501 w 501"/>
                  <a:gd name="T15" fmla="*/ 774 h 774"/>
                  <a:gd name="T16" fmla="*/ 501 w 501"/>
                  <a:gd name="T17" fmla="*/ 550 h 774"/>
                  <a:gd name="T18" fmla="*/ 391 w 501"/>
                  <a:gd name="T19" fmla="*/ 550 h 774"/>
                  <a:gd name="T20" fmla="*/ 391 w 501"/>
                  <a:gd name="T21" fmla="*/ 0 h 774"/>
                  <a:gd name="T22" fmla="*/ 467 w 501"/>
                  <a:gd name="T23" fmla="*/ 585 h 774"/>
                  <a:gd name="T24" fmla="*/ 467 w 501"/>
                  <a:gd name="T25" fmla="*/ 740 h 774"/>
                  <a:gd name="T26" fmla="*/ 90 w 501"/>
                  <a:gd name="T27" fmla="*/ 740 h 774"/>
                  <a:gd name="T28" fmla="*/ 90 w 501"/>
                  <a:gd name="T29" fmla="*/ 585 h 774"/>
                  <a:gd name="T30" fmla="*/ 189 w 501"/>
                  <a:gd name="T31" fmla="*/ 585 h 774"/>
                  <a:gd name="T32" fmla="*/ 189 w 501"/>
                  <a:gd name="T33" fmla="*/ 189 h 774"/>
                  <a:gd name="T34" fmla="*/ 35 w 501"/>
                  <a:gd name="T35" fmla="*/ 189 h 774"/>
                  <a:gd name="T36" fmla="*/ 35 w 501"/>
                  <a:gd name="T37" fmla="*/ 58 h 774"/>
                  <a:gd name="T38" fmla="*/ 356 w 501"/>
                  <a:gd name="T39" fmla="*/ 37 h 774"/>
                  <a:gd name="T40" fmla="*/ 356 w 501"/>
                  <a:gd name="T41" fmla="*/ 585 h 774"/>
                  <a:gd name="T42" fmla="*/ 467 w 501"/>
                  <a:gd name="T43" fmla="*/ 585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1" h="774">
                    <a:moveTo>
                      <a:pt x="391" y="0"/>
                    </a:moveTo>
                    <a:lnTo>
                      <a:pt x="0" y="26"/>
                    </a:lnTo>
                    <a:lnTo>
                      <a:pt x="0" y="224"/>
                    </a:lnTo>
                    <a:lnTo>
                      <a:pt x="154" y="224"/>
                    </a:lnTo>
                    <a:lnTo>
                      <a:pt x="154" y="550"/>
                    </a:lnTo>
                    <a:lnTo>
                      <a:pt x="55" y="550"/>
                    </a:lnTo>
                    <a:lnTo>
                      <a:pt x="55" y="774"/>
                    </a:lnTo>
                    <a:lnTo>
                      <a:pt x="501" y="774"/>
                    </a:lnTo>
                    <a:lnTo>
                      <a:pt x="501" y="550"/>
                    </a:lnTo>
                    <a:lnTo>
                      <a:pt x="391" y="550"/>
                    </a:lnTo>
                    <a:lnTo>
                      <a:pt x="391" y="0"/>
                    </a:lnTo>
                    <a:close/>
                    <a:moveTo>
                      <a:pt x="467" y="585"/>
                    </a:moveTo>
                    <a:lnTo>
                      <a:pt x="467" y="740"/>
                    </a:lnTo>
                    <a:lnTo>
                      <a:pt x="90" y="740"/>
                    </a:lnTo>
                    <a:lnTo>
                      <a:pt x="90" y="585"/>
                    </a:lnTo>
                    <a:lnTo>
                      <a:pt x="189" y="585"/>
                    </a:lnTo>
                    <a:lnTo>
                      <a:pt x="189" y="189"/>
                    </a:lnTo>
                    <a:lnTo>
                      <a:pt x="35" y="189"/>
                    </a:lnTo>
                    <a:lnTo>
                      <a:pt x="35" y="58"/>
                    </a:lnTo>
                    <a:lnTo>
                      <a:pt x="356" y="37"/>
                    </a:lnTo>
                    <a:lnTo>
                      <a:pt x="356" y="585"/>
                    </a:lnTo>
                    <a:lnTo>
                      <a:pt x="467" y="5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9" name="Freeform 22"/>
            <p:cNvSpPr>
              <a:spLocks/>
            </p:cNvSpPr>
            <p:nvPr/>
          </p:nvSpPr>
          <p:spPr bwMode="auto">
            <a:xfrm rot="10800000">
              <a:off x="15742803" y="7607300"/>
              <a:ext cx="415582" cy="359834"/>
            </a:xfrm>
            <a:custGeom>
              <a:avLst/>
              <a:gdLst>
                <a:gd name="T0" fmla="*/ 94 w 2630"/>
                <a:gd name="T1" fmla="*/ 1911 h 2278"/>
                <a:gd name="T2" fmla="*/ 1103 w 2630"/>
                <a:gd name="T3" fmla="*/ 163 h 2278"/>
                <a:gd name="T4" fmla="*/ 1527 w 2630"/>
                <a:gd name="T5" fmla="*/ 163 h 2278"/>
                <a:gd name="T6" fmla="*/ 2536 w 2630"/>
                <a:gd name="T7" fmla="*/ 1911 h 2278"/>
                <a:gd name="T8" fmla="*/ 2324 w 2630"/>
                <a:gd name="T9" fmla="*/ 2278 h 2278"/>
                <a:gd name="T10" fmla="*/ 305 w 2630"/>
                <a:gd name="T11" fmla="*/ 2278 h 2278"/>
                <a:gd name="T12" fmla="*/ 94 w 2630"/>
                <a:gd name="T13" fmla="*/ 1911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0" h="2278">
                  <a:moveTo>
                    <a:pt x="94" y="1911"/>
                  </a:moveTo>
                  <a:cubicBezTo>
                    <a:pt x="1103" y="163"/>
                    <a:pt x="1103" y="163"/>
                    <a:pt x="1103" y="163"/>
                  </a:cubicBezTo>
                  <a:cubicBezTo>
                    <a:pt x="1197" y="0"/>
                    <a:pt x="1432" y="0"/>
                    <a:pt x="1527" y="163"/>
                  </a:cubicBezTo>
                  <a:cubicBezTo>
                    <a:pt x="2536" y="1911"/>
                    <a:pt x="2536" y="1911"/>
                    <a:pt x="2536" y="1911"/>
                  </a:cubicBezTo>
                  <a:cubicBezTo>
                    <a:pt x="2630" y="2074"/>
                    <a:pt x="2512" y="2278"/>
                    <a:pt x="2324" y="2278"/>
                  </a:cubicBezTo>
                  <a:cubicBezTo>
                    <a:pt x="305" y="2278"/>
                    <a:pt x="305" y="2278"/>
                    <a:pt x="305" y="2278"/>
                  </a:cubicBezTo>
                  <a:cubicBezTo>
                    <a:pt x="117" y="2278"/>
                    <a:pt x="0" y="2074"/>
                    <a:pt x="94" y="1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4571262" y="8512753"/>
              <a:ext cx="275987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Start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4571262" y="9126334"/>
              <a:ext cx="2912066" cy="1502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Wir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starten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mit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der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Umsetzung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,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dafür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gibt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es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eine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separate,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standardisierte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Planung</a:t>
              </a:r>
              <a:endParaRPr lang="en-US" sz="2200" dirty="0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5102884" y="6546932"/>
              <a:ext cx="169663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Step 4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7830800" y="3263900"/>
            <a:ext cx="3759200" cy="8547100"/>
            <a:chOff x="17830800" y="3263900"/>
            <a:chExt cx="3759200" cy="8547100"/>
          </a:xfrm>
        </p:grpSpPr>
        <p:sp>
          <p:nvSpPr>
            <p:cNvPr id="8" name="Rectangle 7"/>
            <p:cNvSpPr/>
            <p:nvPr/>
          </p:nvSpPr>
          <p:spPr>
            <a:xfrm>
              <a:off x="17830800" y="3263900"/>
              <a:ext cx="3759200" cy="8547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8976032" y="4073889"/>
              <a:ext cx="1468736" cy="1580722"/>
              <a:chOff x="15665450" y="4540250"/>
              <a:chExt cx="2165350" cy="2330450"/>
            </a:xfrm>
            <a:solidFill>
              <a:schemeClr val="bg1"/>
            </a:solidFill>
          </p:grpSpPr>
          <p:sp>
            <p:nvSpPr>
              <p:cNvPr id="21" name="Freeform 11"/>
              <p:cNvSpPr>
                <a:spLocks noEditPoints="1"/>
              </p:cNvSpPr>
              <p:nvPr/>
            </p:nvSpPr>
            <p:spPr bwMode="auto">
              <a:xfrm>
                <a:off x="15978188" y="5481638"/>
                <a:ext cx="1541463" cy="1063625"/>
              </a:xfrm>
              <a:custGeom>
                <a:avLst/>
                <a:gdLst>
                  <a:gd name="T0" fmla="*/ 0 w 971"/>
                  <a:gd name="T1" fmla="*/ 670 h 670"/>
                  <a:gd name="T2" fmla="*/ 971 w 971"/>
                  <a:gd name="T3" fmla="*/ 670 h 670"/>
                  <a:gd name="T4" fmla="*/ 971 w 971"/>
                  <a:gd name="T5" fmla="*/ 0 h 670"/>
                  <a:gd name="T6" fmla="*/ 0 w 971"/>
                  <a:gd name="T7" fmla="*/ 0 h 670"/>
                  <a:gd name="T8" fmla="*/ 0 w 971"/>
                  <a:gd name="T9" fmla="*/ 670 h 670"/>
                  <a:gd name="T10" fmla="*/ 39 w 971"/>
                  <a:gd name="T11" fmla="*/ 40 h 670"/>
                  <a:gd name="T12" fmla="*/ 931 w 971"/>
                  <a:gd name="T13" fmla="*/ 40 h 670"/>
                  <a:gd name="T14" fmla="*/ 931 w 971"/>
                  <a:gd name="T15" fmla="*/ 630 h 670"/>
                  <a:gd name="T16" fmla="*/ 39 w 971"/>
                  <a:gd name="T17" fmla="*/ 630 h 670"/>
                  <a:gd name="T18" fmla="*/ 39 w 971"/>
                  <a:gd name="T19" fmla="*/ 40 h 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71" h="670">
                    <a:moveTo>
                      <a:pt x="0" y="670"/>
                    </a:moveTo>
                    <a:lnTo>
                      <a:pt x="971" y="670"/>
                    </a:lnTo>
                    <a:lnTo>
                      <a:pt x="971" y="0"/>
                    </a:lnTo>
                    <a:lnTo>
                      <a:pt x="0" y="0"/>
                    </a:lnTo>
                    <a:lnTo>
                      <a:pt x="0" y="670"/>
                    </a:lnTo>
                    <a:close/>
                    <a:moveTo>
                      <a:pt x="39" y="40"/>
                    </a:moveTo>
                    <a:lnTo>
                      <a:pt x="931" y="40"/>
                    </a:lnTo>
                    <a:lnTo>
                      <a:pt x="931" y="630"/>
                    </a:lnTo>
                    <a:lnTo>
                      <a:pt x="39" y="630"/>
                    </a:lnTo>
                    <a:lnTo>
                      <a:pt x="39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12"/>
              <p:cNvSpPr>
                <a:spLocks noChangeArrowheads="1"/>
              </p:cNvSpPr>
              <p:nvPr/>
            </p:nvSpPr>
            <p:spPr bwMode="auto">
              <a:xfrm>
                <a:off x="16216313" y="5326063"/>
                <a:ext cx="1063625" cy="50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3"/>
              <p:cNvSpPr>
                <a:spLocks noEditPoints="1"/>
              </p:cNvSpPr>
              <p:nvPr/>
            </p:nvSpPr>
            <p:spPr bwMode="auto">
              <a:xfrm>
                <a:off x="15665450" y="4540250"/>
                <a:ext cx="2165350" cy="2330450"/>
              </a:xfrm>
              <a:custGeom>
                <a:avLst/>
                <a:gdLst>
                  <a:gd name="T0" fmla="*/ 3235 w 3706"/>
                  <a:gd name="T1" fmla="*/ 283 h 3989"/>
                  <a:gd name="T2" fmla="*/ 3061 w 3706"/>
                  <a:gd name="T3" fmla="*/ 283 h 3989"/>
                  <a:gd name="T4" fmla="*/ 3061 w 3706"/>
                  <a:gd name="T5" fmla="*/ 193 h 3989"/>
                  <a:gd name="T6" fmla="*/ 2865 w 3706"/>
                  <a:gd name="T7" fmla="*/ 0 h 3989"/>
                  <a:gd name="T8" fmla="*/ 2671 w 3706"/>
                  <a:gd name="T9" fmla="*/ 193 h 3989"/>
                  <a:gd name="T10" fmla="*/ 2671 w 3706"/>
                  <a:gd name="T11" fmla="*/ 283 h 3989"/>
                  <a:gd name="T12" fmla="*/ 1034 w 3706"/>
                  <a:gd name="T13" fmla="*/ 283 h 3989"/>
                  <a:gd name="T14" fmla="*/ 1034 w 3706"/>
                  <a:gd name="T15" fmla="*/ 193 h 3989"/>
                  <a:gd name="T16" fmla="*/ 838 w 3706"/>
                  <a:gd name="T17" fmla="*/ 0 h 3989"/>
                  <a:gd name="T18" fmla="*/ 645 w 3706"/>
                  <a:gd name="T19" fmla="*/ 193 h 3989"/>
                  <a:gd name="T20" fmla="*/ 645 w 3706"/>
                  <a:gd name="T21" fmla="*/ 283 h 3989"/>
                  <a:gd name="T22" fmla="*/ 471 w 3706"/>
                  <a:gd name="T23" fmla="*/ 283 h 3989"/>
                  <a:gd name="T24" fmla="*/ 0 w 3706"/>
                  <a:gd name="T25" fmla="*/ 754 h 3989"/>
                  <a:gd name="T26" fmla="*/ 0 w 3706"/>
                  <a:gd name="T27" fmla="*/ 3518 h 3989"/>
                  <a:gd name="T28" fmla="*/ 471 w 3706"/>
                  <a:gd name="T29" fmla="*/ 3989 h 3989"/>
                  <a:gd name="T30" fmla="*/ 3235 w 3706"/>
                  <a:gd name="T31" fmla="*/ 3989 h 3989"/>
                  <a:gd name="T32" fmla="*/ 3706 w 3706"/>
                  <a:gd name="T33" fmla="*/ 3518 h 3989"/>
                  <a:gd name="T34" fmla="*/ 3706 w 3706"/>
                  <a:gd name="T35" fmla="*/ 754 h 3989"/>
                  <a:gd name="T36" fmla="*/ 3235 w 3706"/>
                  <a:gd name="T37" fmla="*/ 283 h 3989"/>
                  <a:gd name="T38" fmla="*/ 2779 w 3706"/>
                  <a:gd name="T39" fmla="*/ 193 h 3989"/>
                  <a:gd name="T40" fmla="*/ 2868 w 3706"/>
                  <a:gd name="T41" fmla="*/ 108 h 3989"/>
                  <a:gd name="T42" fmla="*/ 2953 w 3706"/>
                  <a:gd name="T43" fmla="*/ 193 h 3989"/>
                  <a:gd name="T44" fmla="*/ 2953 w 3706"/>
                  <a:gd name="T45" fmla="*/ 480 h 3989"/>
                  <a:gd name="T46" fmla="*/ 2868 w 3706"/>
                  <a:gd name="T47" fmla="*/ 566 h 3989"/>
                  <a:gd name="T48" fmla="*/ 2865 w 3706"/>
                  <a:gd name="T49" fmla="*/ 566 h 3989"/>
                  <a:gd name="T50" fmla="*/ 2779 w 3706"/>
                  <a:gd name="T51" fmla="*/ 480 h 3989"/>
                  <a:gd name="T52" fmla="*/ 2779 w 3706"/>
                  <a:gd name="T53" fmla="*/ 193 h 3989"/>
                  <a:gd name="T54" fmla="*/ 753 w 3706"/>
                  <a:gd name="T55" fmla="*/ 193 h 3989"/>
                  <a:gd name="T56" fmla="*/ 841 w 3706"/>
                  <a:gd name="T57" fmla="*/ 108 h 3989"/>
                  <a:gd name="T58" fmla="*/ 927 w 3706"/>
                  <a:gd name="T59" fmla="*/ 193 h 3989"/>
                  <a:gd name="T60" fmla="*/ 927 w 3706"/>
                  <a:gd name="T61" fmla="*/ 480 h 3989"/>
                  <a:gd name="T62" fmla="*/ 841 w 3706"/>
                  <a:gd name="T63" fmla="*/ 566 h 3989"/>
                  <a:gd name="T64" fmla="*/ 838 w 3706"/>
                  <a:gd name="T65" fmla="*/ 566 h 3989"/>
                  <a:gd name="T66" fmla="*/ 753 w 3706"/>
                  <a:gd name="T67" fmla="*/ 480 h 3989"/>
                  <a:gd name="T68" fmla="*/ 753 w 3706"/>
                  <a:gd name="T69" fmla="*/ 193 h 3989"/>
                  <a:gd name="T70" fmla="*/ 3598 w 3706"/>
                  <a:gd name="T71" fmla="*/ 3518 h 3989"/>
                  <a:gd name="T72" fmla="*/ 3235 w 3706"/>
                  <a:gd name="T73" fmla="*/ 3881 h 3989"/>
                  <a:gd name="T74" fmla="*/ 471 w 3706"/>
                  <a:gd name="T75" fmla="*/ 3881 h 3989"/>
                  <a:gd name="T76" fmla="*/ 108 w 3706"/>
                  <a:gd name="T77" fmla="*/ 3518 h 3989"/>
                  <a:gd name="T78" fmla="*/ 108 w 3706"/>
                  <a:gd name="T79" fmla="*/ 754 h 3989"/>
                  <a:gd name="T80" fmla="*/ 471 w 3706"/>
                  <a:gd name="T81" fmla="*/ 390 h 3989"/>
                  <a:gd name="T82" fmla="*/ 645 w 3706"/>
                  <a:gd name="T83" fmla="*/ 390 h 3989"/>
                  <a:gd name="T84" fmla="*/ 645 w 3706"/>
                  <a:gd name="T85" fmla="*/ 480 h 3989"/>
                  <a:gd name="T86" fmla="*/ 838 w 3706"/>
                  <a:gd name="T87" fmla="*/ 673 h 3989"/>
                  <a:gd name="T88" fmla="*/ 841 w 3706"/>
                  <a:gd name="T89" fmla="*/ 673 h 3989"/>
                  <a:gd name="T90" fmla="*/ 1034 w 3706"/>
                  <a:gd name="T91" fmla="*/ 480 h 3989"/>
                  <a:gd name="T92" fmla="*/ 1034 w 3706"/>
                  <a:gd name="T93" fmla="*/ 390 h 3989"/>
                  <a:gd name="T94" fmla="*/ 2671 w 3706"/>
                  <a:gd name="T95" fmla="*/ 390 h 3989"/>
                  <a:gd name="T96" fmla="*/ 2671 w 3706"/>
                  <a:gd name="T97" fmla="*/ 480 h 3989"/>
                  <a:gd name="T98" fmla="*/ 2865 w 3706"/>
                  <a:gd name="T99" fmla="*/ 673 h 3989"/>
                  <a:gd name="T100" fmla="*/ 2868 w 3706"/>
                  <a:gd name="T101" fmla="*/ 673 h 3989"/>
                  <a:gd name="T102" fmla="*/ 3061 w 3706"/>
                  <a:gd name="T103" fmla="*/ 480 h 3989"/>
                  <a:gd name="T104" fmla="*/ 3061 w 3706"/>
                  <a:gd name="T105" fmla="*/ 390 h 3989"/>
                  <a:gd name="T106" fmla="*/ 3235 w 3706"/>
                  <a:gd name="T107" fmla="*/ 390 h 3989"/>
                  <a:gd name="T108" fmla="*/ 3598 w 3706"/>
                  <a:gd name="T109" fmla="*/ 754 h 3989"/>
                  <a:gd name="T110" fmla="*/ 3598 w 3706"/>
                  <a:gd name="T111" fmla="*/ 3518 h 3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06" h="3989">
                    <a:moveTo>
                      <a:pt x="3235" y="283"/>
                    </a:moveTo>
                    <a:cubicBezTo>
                      <a:pt x="3061" y="283"/>
                      <a:pt x="3061" y="283"/>
                      <a:pt x="3061" y="283"/>
                    </a:cubicBezTo>
                    <a:cubicBezTo>
                      <a:pt x="3061" y="193"/>
                      <a:pt x="3061" y="193"/>
                      <a:pt x="3061" y="193"/>
                    </a:cubicBezTo>
                    <a:cubicBezTo>
                      <a:pt x="3061" y="87"/>
                      <a:pt x="2974" y="0"/>
                      <a:pt x="2865" y="0"/>
                    </a:cubicBezTo>
                    <a:cubicBezTo>
                      <a:pt x="2758" y="0"/>
                      <a:pt x="2671" y="87"/>
                      <a:pt x="2671" y="193"/>
                    </a:cubicBezTo>
                    <a:cubicBezTo>
                      <a:pt x="2671" y="283"/>
                      <a:pt x="2671" y="283"/>
                      <a:pt x="2671" y="283"/>
                    </a:cubicBezTo>
                    <a:cubicBezTo>
                      <a:pt x="1034" y="283"/>
                      <a:pt x="1034" y="283"/>
                      <a:pt x="1034" y="283"/>
                    </a:cubicBezTo>
                    <a:cubicBezTo>
                      <a:pt x="1034" y="193"/>
                      <a:pt x="1034" y="193"/>
                      <a:pt x="1034" y="193"/>
                    </a:cubicBezTo>
                    <a:cubicBezTo>
                      <a:pt x="1034" y="87"/>
                      <a:pt x="948" y="0"/>
                      <a:pt x="838" y="0"/>
                    </a:cubicBezTo>
                    <a:cubicBezTo>
                      <a:pt x="732" y="0"/>
                      <a:pt x="645" y="87"/>
                      <a:pt x="645" y="193"/>
                    </a:cubicBezTo>
                    <a:cubicBezTo>
                      <a:pt x="645" y="283"/>
                      <a:pt x="645" y="283"/>
                      <a:pt x="645" y="283"/>
                    </a:cubicBezTo>
                    <a:cubicBezTo>
                      <a:pt x="471" y="283"/>
                      <a:pt x="471" y="283"/>
                      <a:pt x="471" y="283"/>
                    </a:cubicBezTo>
                    <a:cubicBezTo>
                      <a:pt x="211" y="283"/>
                      <a:pt x="0" y="494"/>
                      <a:pt x="0" y="754"/>
                    </a:cubicBezTo>
                    <a:cubicBezTo>
                      <a:pt x="0" y="3518"/>
                      <a:pt x="0" y="3518"/>
                      <a:pt x="0" y="3518"/>
                    </a:cubicBezTo>
                    <a:cubicBezTo>
                      <a:pt x="0" y="3778"/>
                      <a:pt x="211" y="3989"/>
                      <a:pt x="471" y="3989"/>
                    </a:cubicBezTo>
                    <a:cubicBezTo>
                      <a:pt x="3235" y="3989"/>
                      <a:pt x="3235" y="3989"/>
                      <a:pt x="3235" y="3989"/>
                    </a:cubicBezTo>
                    <a:cubicBezTo>
                      <a:pt x="3495" y="3989"/>
                      <a:pt x="3706" y="3778"/>
                      <a:pt x="3706" y="3518"/>
                    </a:cubicBezTo>
                    <a:cubicBezTo>
                      <a:pt x="3706" y="754"/>
                      <a:pt x="3706" y="754"/>
                      <a:pt x="3706" y="754"/>
                    </a:cubicBezTo>
                    <a:cubicBezTo>
                      <a:pt x="3706" y="494"/>
                      <a:pt x="3495" y="283"/>
                      <a:pt x="3235" y="283"/>
                    </a:cubicBezTo>
                    <a:close/>
                    <a:moveTo>
                      <a:pt x="2779" y="193"/>
                    </a:moveTo>
                    <a:cubicBezTo>
                      <a:pt x="2779" y="146"/>
                      <a:pt x="2817" y="108"/>
                      <a:pt x="2868" y="108"/>
                    </a:cubicBezTo>
                    <a:cubicBezTo>
                      <a:pt x="2915" y="108"/>
                      <a:pt x="2953" y="146"/>
                      <a:pt x="2953" y="193"/>
                    </a:cubicBezTo>
                    <a:cubicBezTo>
                      <a:pt x="2953" y="480"/>
                      <a:pt x="2953" y="480"/>
                      <a:pt x="2953" y="480"/>
                    </a:cubicBezTo>
                    <a:cubicBezTo>
                      <a:pt x="2953" y="527"/>
                      <a:pt x="2915" y="566"/>
                      <a:pt x="2868" y="566"/>
                    </a:cubicBezTo>
                    <a:cubicBezTo>
                      <a:pt x="2865" y="566"/>
                      <a:pt x="2865" y="566"/>
                      <a:pt x="2865" y="566"/>
                    </a:cubicBezTo>
                    <a:cubicBezTo>
                      <a:pt x="2817" y="566"/>
                      <a:pt x="2779" y="527"/>
                      <a:pt x="2779" y="480"/>
                    </a:cubicBezTo>
                    <a:lnTo>
                      <a:pt x="2779" y="193"/>
                    </a:lnTo>
                    <a:close/>
                    <a:moveTo>
                      <a:pt x="753" y="193"/>
                    </a:moveTo>
                    <a:cubicBezTo>
                      <a:pt x="753" y="146"/>
                      <a:pt x="791" y="108"/>
                      <a:pt x="841" y="108"/>
                    </a:cubicBezTo>
                    <a:cubicBezTo>
                      <a:pt x="888" y="108"/>
                      <a:pt x="927" y="146"/>
                      <a:pt x="927" y="193"/>
                    </a:cubicBezTo>
                    <a:cubicBezTo>
                      <a:pt x="927" y="480"/>
                      <a:pt x="927" y="480"/>
                      <a:pt x="927" y="480"/>
                    </a:cubicBezTo>
                    <a:cubicBezTo>
                      <a:pt x="927" y="527"/>
                      <a:pt x="888" y="566"/>
                      <a:pt x="841" y="566"/>
                    </a:cubicBezTo>
                    <a:cubicBezTo>
                      <a:pt x="838" y="566"/>
                      <a:pt x="838" y="566"/>
                      <a:pt x="838" y="566"/>
                    </a:cubicBezTo>
                    <a:cubicBezTo>
                      <a:pt x="791" y="566"/>
                      <a:pt x="753" y="527"/>
                      <a:pt x="753" y="480"/>
                    </a:cubicBezTo>
                    <a:lnTo>
                      <a:pt x="753" y="193"/>
                    </a:lnTo>
                    <a:close/>
                    <a:moveTo>
                      <a:pt x="3598" y="3518"/>
                    </a:moveTo>
                    <a:cubicBezTo>
                      <a:pt x="3598" y="3718"/>
                      <a:pt x="3435" y="3881"/>
                      <a:pt x="3235" y="3881"/>
                    </a:cubicBezTo>
                    <a:cubicBezTo>
                      <a:pt x="471" y="3881"/>
                      <a:pt x="471" y="3881"/>
                      <a:pt x="471" y="3881"/>
                    </a:cubicBezTo>
                    <a:cubicBezTo>
                      <a:pt x="271" y="3881"/>
                      <a:pt x="108" y="3718"/>
                      <a:pt x="108" y="3518"/>
                    </a:cubicBezTo>
                    <a:cubicBezTo>
                      <a:pt x="108" y="754"/>
                      <a:pt x="108" y="754"/>
                      <a:pt x="108" y="754"/>
                    </a:cubicBezTo>
                    <a:cubicBezTo>
                      <a:pt x="108" y="554"/>
                      <a:pt x="271" y="390"/>
                      <a:pt x="471" y="390"/>
                    </a:cubicBezTo>
                    <a:cubicBezTo>
                      <a:pt x="645" y="390"/>
                      <a:pt x="645" y="390"/>
                      <a:pt x="645" y="390"/>
                    </a:cubicBezTo>
                    <a:cubicBezTo>
                      <a:pt x="645" y="480"/>
                      <a:pt x="645" y="480"/>
                      <a:pt x="645" y="480"/>
                    </a:cubicBezTo>
                    <a:cubicBezTo>
                      <a:pt x="645" y="587"/>
                      <a:pt x="732" y="673"/>
                      <a:pt x="838" y="673"/>
                    </a:cubicBezTo>
                    <a:cubicBezTo>
                      <a:pt x="841" y="673"/>
                      <a:pt x="841" y="673"/>
                      <a:pt x="841" y="673"/>
                    </a:cubicBezTo>
                    <a:cubicBezTo>
                      <a:pt x="948" y="673"/>
                      <a:pt x="1034" y="587"/>
                      <a:pt x="1034" y="480"/>
                    </a:cubicBezTo>
                    <a:cubicBezTo>
                      <a:pt x="1034" y="390"/>
                      <a:pt x="1034" y="390"/>
                      <a:pt x="1034" y="390"/>
                    </a:cubicBezTo>
                    <a:cubicBezTo>
                      <a:pt x="2671" y="390"/>
                      <a:pt x="2671" y="390"/>
                      <a:pt x="2671" y="390"/>
                    </a:cubicBezTo>
                    <a:cubicBezTo>
                      <a:pt x="2671" y="480"/>
                      <a:pt x="2671" y="480"/>
                      <a:pt x="2671" y="480"/>
                    </a:cubicBezTo>
                    <a:cubicBezTo>
                      <a:pt x="2671" y="587"/>
                      <a:pt x="2758" y="673"/>
                      <a:pt x="2865" y="673"/>
                    </a:cubicBezTo>
                    <a:cubicBezTo>
                      <a:pt x="2868" y="673"/>
                      <a:pt x="2868" y="673"/>
                      <a:pt x="2868" y="673"/>
                    </a:cubicBezTo>
                    <a:cubicBezTo>
                      <a:pt x="2974" y="673"/>
                      <a:pt x="3061" y="587"/>
                      <a:pt x="3061" y="480"/>
                    </a:cubicBezTo>
                    <a:cubicBezTo>
                      <a:pt x="3061" y="390"/>
                      <a:pt x="3061" y="390"/>
                      <a:pt x="3061" y="390"/>
                    </a:cubicBezTo>
                    <a:cubicBezTo>
                      <a:pt x="3235" y="390"/>
                      <a:pt x="3235" y="390"/>
                      <a:pt x="3235" y="390"/>
                    </a:cubicBezTo>
                    <a:cubicBezTo>
                      <a:pt x="3435" y="390"/>
                      <a:pt x="3598" y="554"/>
                      <a:pt x="3598" y="754"/>
                    </a:cubicBezTo>
                    <a:lnTo>
                      <a:pt x="3598" y="35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0" name="Freeform 22"/>
            <p:cNvSpPr>
              <a:spLocks/>
            </p:cNvSpPr>
            <p:nvPr/>
          </p:nvSpPr>
          <p:spPr bwMode="auto">
            <a:xfrm rot="10800000">
              <a:off x="19502609" y="7607300"/>
              <a:ext cx="415582" cy="359834"/>
            </a:xfrm>
            <a:custGeom>
              <a:avLst/>
              <a:gdLst>
                <a:gd name="T0" fmla="*/ 94 w 2630"/>
                <a:gd name="T1" fmla="*/ 1911 h 2278"/>
                <a:gd name="T2" fmla="*/ 1103 w 2630"/>
                <a:gd name="T3" fmla="*/ 163 h 2278"/>
                <a:gd name="T4" fmla="*/ 1527 w 2630"/>
                <a:gd name="T5" fmla="*/ 163 h 2278"/>
                <a:gd name="T6" fmla="*/ 2536 w 2630"/>
                <a:gd name="T7" fmla="*/ 1911 h 2278"/>
                <a:gd name="T8" fmla="*/ 2324 w 2630"/>
                <a:gd name="T9" fmla="*/ 2278 h 2278"/>
                <a:gd name="T10" fmla="*/ 305 w 2630"/>
                <a:gd name="T11" fmla="*/ 2278 h 2278"/>
                <a:gd name="T12" fmla="*/ 94 w 2630"/>
                <a:gd name="T13" fmla="*/ 1911 h 2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0" h="2278">
                  <a:moveTo>
                    <a:pt x="94" y="1911"/>
                  </a:moveTo>
                  <a:cubicBezTo>
                    <a:pt x="1103" y="163"/>
                    <a:pt x="1103" y="163"/>
                    <a:pt x="1103" y="163"/>
                  </a:cubicBezTo>
                  <a:cubicBezTo>
                    <a:pt x="1197" y="0"/>
                    <a:pt x="1432" y="0"/>
                    <a:pt x="1527" y="163"/>
                  </a:cubicBezTo>
                  <a:cubicBezTo>
                    <a:pt x="2536" y="1911"/>
                    <a:pt x="2536" y="1911"/>
                    <a:pt x="2536" y="1911"/>
                  </a:cubicBezTo>
                  <a:cubicBezTo>
                    <a:pt x="2630" y="2074"/>
                    <a:pt x="2512" y="2278"/>
                    <a:pt x="2324" y="2278"/>
                  </a:cubicBezTo>
                  <a:cubicBezTo>
                    <a:pt x="305" y="2278"/>
                    <a:pt x="305" y="2278"/>
                    <a:pt x="305" y="2278"/>
                  </a:cubicBezTo>
                  <a:cubicBezTo>
                    <a:pt x="117" y="2278"/>
                    <a:pt x="0" y="2074"/>
                    <a:pt x="94" y="1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830800" y="8512753"/>
              <a:ext cx="362053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Support &amp; Care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8330462" y="9126334"/>
              <a:ext cx="2759876" cy="1502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3000"/>
                </a:lnSpc>
                <a:spcAft>
                  <a:spcPts val="1200"/>
                </a:spcAft>
              </a:pP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Wir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unterstüzten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im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Alltag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und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nehmen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Optimierungen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vor</a:t>
              </a:r>
              <a:r>
                <a:rPr lang="en-US" sz="2200" dirty="0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 wo </a:t>
              </a:r>
              <a:r>
                <a:rPr lang="en-US" sz="2200" dirty="0" err="1">
                  <a:solidFill>
                    <a:schemeClr val="bg1"/>
                  </a:solidFill>
                  <a:latin typeface="Lato Light" panose="020F0302020204030203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nötig</a:t>
              </a:r>
              <a:endParaRPr lang="en-US" sz="2200" dirty="0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9078457" y="6546932"/>
              <a:ext cx="169663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400" cap="all" spc="200" dirty="0">
                  <a:solidFill>
                    <a:schemeClr val="bg1"/>
                  </a:solidFill>
                  <a:latin typeface="Montserrat SemiBold" panose="00000700000000000000" pitchFamily="50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Step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97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EBB56-2F90-2E27-2864-76EEE7F01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7EB30A2-CCE7-47FC-C2D0-2DD6A52EEC7E}"/>
              </a:ext>
            </a:extLst>
          </p:cNvPr>
          <p:cNvSpPr txBox="1"/>
          <p:nvPr/>
        </p:nvSpPr>
        <p:spPr>
          <a:xfrm>
            <a:off x="1382223" y="6178997"/>
            <a:ext cx="17399000" cy="1950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Creative break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BB6791-EEEC-DC23-306F-F875A4639762}"/>
              </a:ext>
            </a:extLst>
          </p:cNvPr>
          <p:cNvSpPr txBox="1"/>
          <p:nvPr/>
        </p:nvSpPr>
        <p:spPr>
          <a:xfrm>
            <a:off x="1382223" y="53122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 slide</a:t>
            </a:r>
          </a:p>
        </p:txBody>
      </p:sp>
      <p:pic>
        <p:nvPicPr>
          <p:cNvPr id="3" name="Grafik 2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60B6A1CD-548A-7C19-92A0-802AD762B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F395943E-17E1-F47F-E17E-8BE714B82FAA}"/>
              </a:ext>
            </a:extLst>
          </p:cNvPr>
          <p:cNvSpPr txBox="1"/>
          <p:nvPr/>
        </p:nvSpPr>
        <p:spPr>
          <a:xfrm>
            <a:off x="1382223" y="5462722"/>
            <a:ext cx="23206528" cy="12616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0"/>
              </a:lnSpc>
            </a:pPr>
            <a:r>
              <a:rPr lang="en-US" sz="12500" cap="all" spc="300" dirty="0">
                <a:solidFill>
                  <a:schemeClr val="bg1"/>
                </a:solidFill>
                <a:latin typeface="Montserrat SemiBold" panose="00000700000000000000" pitchFamily="50" charset="0"/>
              </a:rPr>
              <a:t>Alles </a:t>
            </a:r>
            <a:r>
              <a:rPr lang="en-US" sz="12500" cap="all" spc="300" dirty="0" err="1">
                <a:solidFill>
                  <a:schemeClr val="bg1"/>
                </a:solidFill>
                <a:latin typeface="Montserrat SemiBold" panose="00000700000000000000" pitchFamily="50" charset="0"/>
              </a:rPr>
              <a:t>klar</a:t>
            </a:r>
            <a:r>
              <a:rPr lang="en-US" sz="12500" cap="all" spc="300" dirty="0">
                <a:solidFill>
                  <a:schemeClr val="bg1"/>
                </a:solidFill>
                <a:latin typeface="Montserrat SemiBold" panose="00000700000000000000" pitchFamily="50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DFCFAE-34B2-1626-ACDF-5C93EB808378}"/>
              </a:ext>
            </a:extLst>
          </p:cNvPr>
          <p:cNvSpPr txBox="1"/>
          <p:nvPr/>
        </p:nvSpPr>
        <p:spPr>
          <a:xfrm>
            <a:off x="1460056" y="7108012"/>
            <a:ext cx="22890352" cy="1256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3400"/>
              </a:lnSpc>
              <a:spcAft>
                <a:spcPts val="3000"/>
              </a:spcAft>
            </a:pP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Erste Ideen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reifen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vielleicht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schon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bald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zu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konkreten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Plänen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? </a:t>
            </a:r>
          </a:p>
          <a:p>
            <a:pPr algn="just">
              <a:lnSpc>
                <a:spcPts val="3400"/>
              </a:lnSpc>
              <a:spcAft>
                <a:spcPts val="3000"/>
              </a:spcAft>
            </a:pP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Lasst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uns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in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Kontakt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bleiben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und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Deine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Ideen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gemeinsam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realisieren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. Wir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freuen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uns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Lato Light" panose="020F0302020204030203" pitchFamily="34" charset="0"/>
              </a:rPr>
              <a:t>darauf</a:t>
            </a:r>
            <a:r>
              <a:rPr lang="en-US" sz="3200" b="1" dirty="0">
                <a:solidFill>
                  <a:schemeClr val="bg1"/>
                </a:solidFill>
                <a:latin typeface="Lato Light" panose="020F0302020204030203" pitchFamily="34" charset="0"/>
              </a:rPr>
              <a:t>!</a:t>
            </a:r>
          </a:p>
        </p:txBody>
      </p:sp>
      <p:pic>
        <p:nvPicPr>
          <p:cNvPr id="8" name="Grafik 7" descr="Ein Bild, das Muster, nähen enthält.&#10;&#10;KI-generierte Inhalte können fehlerhaft sein.">
            <a:extLst>
              <a:ext uri="{FF2B5EF4-FFF2-40B4-BE49-F238E27FC236}">
                <a16:creationId xmlns:a16="http://schemas.microsoft.com/office/drawing/2014/main" id="{20D6E500-0DE9-A674-2CD8-E0C51C5368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842" y="8461242"/>
            <a:ext cx="4111758" cy="41117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2F12AD-62C3-FC57-E854-DE3BD5F0BD0B}"/>
              </a:ext>
            </a:extLst>
          </p:cNvPr>
          <p:cNvSpPr txBox="1"/>
          <p:nvPr/>
        </p:nvSpPr>
        <p:spPr>
          <a:xfrm>
            <a:off x="1382223" y="10135188"/>
            <a:ext cx="15566081" cy="2667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400"/>
              </a:lnSpc>
              <a:spcAft>
                <a:spcPts val="240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Power </a:t>
            </a:r>
            <a:r>
              <a:rPr lang="en-US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Manufaktur</a:t>
            </a:r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GmbH</a:t>
            </a:r>
          </a:p>
          <a:p>
            <a:pPr>
              <a:lnSpc>
                <a:spcPts val="3400"/>
              </a:lnSpc>
              <a:spcAft>
                <a:spcPts val="240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+41 79 606 69 32</a:t>
            </a:r>
          </a:p>
          <a:p>
            <a:pPr>
              <a:lnSpc>
                <a:spcPts val="3400"/>
              </a:lnSpc>
              <a:spcAft>
                <a:spcPts val="2400"/>
              </a:spcAft>
              <a:defRPr/>
            </a:pPr>
            <a:r>
              <a:rPr lang="en-US" b="1" dirty="0" err="1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heinz.sueess@powermanufaktur.com</a:t>
            </a:r>
            <a:endParaRPr lang="en-US" b="1" dirty="0">
              <a:solidFill>
                <a:schemeClr val="bg1"/>
              </a:solidFill>
              <a:latin typeface="Lato Light" panose="020F03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ts val="3400"/>
              </a:lnSpc>
              <a:spcAft>
                <a:spcPts val="2400"/>
              </a:spcAft>
              <a:defRPr/>
            </a:pPr>
            <a:r>
              <a:rPr lang="en-US" b="1" dirty="0" err="1">
                <a:solidFill>
                  <a:schemeClr val="bg1"/>
                </a:solidFill>
                <a:latin typeface="Lato Light" panose="020F03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www.powermanufaktur.com</a:t>
            </a:r>
            <a:endParaRPr lang="en-US" b="1" dirty="0">
              <a:solidFill>
                <a:schemeClr val="bg1"/>
              </a:solidFill>
              <a:latin typeface="Lato Light" panose="020F0302020204030203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1EF460E-68D1-F981-1A88-E378AA2628D8}"/>
              </a:ext>
            </a:extLst>
          </p:cNvPr>
          <p:cNvSpPr txBox="1"/>
          <p:nvPr/>
        </p:nvSpPr>
        <p:spPr>
          <a:xfrm>
            <a:off x="18595842" y="12686071"/>
            <a:ext cx="4111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Heinz LinkedIn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68F7C83-7151-B44F-C00F-1F8058DBA168}"/>
              </a:ext>
            </a:extLst>
          </p:cNvPr>
          <p:cNvSpPr txBox="1"/>
          <p:nvPr/>
        </p:nvSpPr>
        <p:spPr>
          <a:xfrm>
            <a:off x="1382223" y="8788494"/>
            <a:ext cx="123149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Hier gleich </a:t>
            </a:r>
            <a:r>
              <a:rPr lang="de-DE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unverbindlichen Termin </a:t>
            </a:r>
            <a:r>
              <a:rPr lang="de-DE" dirty="0">
                <a:solidFill>
                  <a:schemeClr val="bg1"/>
                </a:solidFill>
              </a:rPr>
              <a:t>buchen (kostenlos)</a:t>
            </a:r>
          </a:p>
        </p:txBody>
      </p:sp>
    </p:spTree>
    <p:extLst>
      <p:ext uri="{BB962C8B-B14F-4D97-AF65-F5344CB8AC3E}">
        <p14:creationId xmlns:p14="http://schemas.microsoft.com/office/powerpoint/2010/main" val="354848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172F5-E420-F12A-1DA1-A92A0DD34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5C5FAE2-C2F0-04F9-BE10-0802B50E50F2}"/>
              </a:ext>
            </a:extLst>
          </p:cNvPr>
          <p:cNvSpPr txBox="1"/>
          <p:nvPr/>
        </p:nvSpPr>
        <p:spPr>
          <a:xfrm>
            <a:off x="3492500" y="6178997"/>
            <a:ext cx="17399000" cy="1950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Creative break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86E843-C28A-CD70-BE5A-D17A2D6272F7}"/>
              </a:ext>
            </a:extLst>
          </p:cNvPr>
          <p:cNvSpPr/>
          <p:nvPr/>
        </p:nvSpPr>
        <p:spPr>
          <a:xfrm>
            <a:off x="11626850" y="8724585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06B587-5820-1BB9-194B-0999840195DC}"/>
              </a:ext>
            </a:extLst>
          </p:cNvPr>
          <p:cNvSpPr txBox="1"/>
          <p:nvPr/>
        </p:nvSpPr>
        <p:spPr>
          <a:xfrm>
            <a:off x="3492500" y="53122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Break slide</a:t>
            </a:r>
          </a:p>
        </p:txBody>
      </p:sp>
      <p:pic>
        <p:nvPicPr>
          <p:cNvPr id="3" name="Grafik 2" descr="Ein Bild, das Screenshot, Text, Grafiken, Grafikdesign enthält.&#10;&#10;KI-generierte Inhalte können fehlerhaft sein.">
            <a:extLst>
              <a:ext uri="{FF2B5EF4-FFF2-40B4-BE49-F238E27FC236}">
                <a16:creationId xmlns:a16="http://schemas.microsoft.com/office/drawing/2014/main" id="{E87738EA-44A6-497F-0DB9-FDF9242A8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9">
            <a:extLst>
              <a:ext uri="{FF2B5EF4-FFF2-40B4-BE49-F238E27FC236}">
                <a16:creationId xmlns:a16="http://schemas.microsoft.com/office/drawing/2014/main" id="{DDDA207A-7460-D36E-D70F-4956B68E0038}"/>
              </a:ext>
            </a:extLst>
          </p:cNvPr>
          <p:cNvSpPr txBox="1"/>
          <p:nvPr/>
        </p:nvSpPr>
        <p:spPr>
          <a:xfrm>
            <a:off x="3644900" y="6331397"/>
            <a:ext cx="17399000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 cap="all" dirty="0" err="1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DaNKE</a:t>
            </a:r>
            <a:r>
              <a:rPr lang="en-US" sz="15000" cap="all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!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C35A3A5F-29CA-A023-9C49-F6B5ED5F4470}"/>
              </a:ext>
            </a:extLst>
          </p:cNvPr>
          <p:cNvSpPr/>
          <p:nvPr/>
        </p:nvSpPr>
        <p:spPr>
          <a:xfrm>
            <a:off x="11779250" y="8876985"/>
            <a:ext cx="11303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F72C2A40-71A1-FCE6-7C2C-4CD3C95E0101}"/>
              </a:ext>
            </a:extLst>
          </p:cNvPr>
          <p:cNvSpPr txBox="1"/>
          <p:nvPr/>
        </p:nvSpPr>
        <p:spPr>
          <a:xfrm>
            <a:off x="3644900" y="5464665"/>
            <a:ext cx="17399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000" cap="all" spc="1000" dirty="0">
                <a:solidFill>
                  <a:schemeClr val="bg1"/>
                </a:solidFill>
                <a:latin typeface="Montserrat SemiBold" panose="00000700000000000000" pitchFamily="50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POWER IMS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D2C00A6-2CB8-D508-110C-62B4BEBD0F14}"/>
              </a:ext>
            </a:extLst>
          </p:cNvPr>
          <p:cNvSpPr txBox="1"/>
          <p:nvPr/>
        </p:nvSpPr>
        <p:spPr>
          <a:xfrm>
            <a:off x="874643" y="11086195"/>
            <a:ext cx="226214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CH" sz="3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Disclaimer: </a:t>
            </a:r>
          </a:p>
          <a:p>
            <a:pPr algn="ctr"/>
            <a:r>
              <a:rPr lang="de-CH" sz="3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Die Inhalte dieser Präsentation sind Eigentum der Power Manufaktur GmbH. Die Weitergabe, Vervielfältigung oder Veröffentlichung der Inhalte ist ohne vorherige schriftliche Zustimmung der Power Manufaktur GmbH nicht gestattet.</a:t>
            </a:r>
            <a:endParaRPr lang="de-DE" sz="3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50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Power Manufaktur">
      <a:dk1>
        <a:srgbClr val="333333"/>
      </a:dk1>
      <a:lt1>
        <a:srgbClr val="FFFFFF"/>
      </a:lt1>
      <a:dk2>
        <a:srgbClr val="333333"/>
      </a:dk2>
      <a:lt2>
        <a:srgbClr val="E4E6E8"/>
      </a:lt2>
      <a:accent1>
        <a:srgbClr val="33E1A9"/>
      </a:accent1>
      <a:accent2>
        <a:srgbClr val="BB32ED"/>
      </a:accent2>
      <a:accent3>
        <a:srgbClr val="63A3C1"/>
      </a:accent3>
      <a:accent4>
        <a:srgbClr val="847BD1"/>
      </a:accent4>
      <a:accent5>
        <a:srgbClr val="6F3C9D"/>
      </a:accent5>
      <a:accent6>
        <a:srgbClr val="46C9B3"/>
      </a:accent6>
      <a:hlink>
        <a:srgbClr val="3ADCAC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60B522862062488992AF18D1351DB1" ma:contentTypeVersion="15" ma:contentTypeDescription="Ein neues Dokument erstellen." ma:contentTypeScope="" ma:versionID="1f5487bd55cb480c0b2c2f5e333c3b7e">
  <xsd:schema xmlns:xsd="http://www.w3.org/2001/XMLSchema" xmlns:xs="http://www.w3.org/2001/XMLSchema" xmlns:p="http://schemas.microsoft.com/office/2006/metadata/properties" xmlns:ns2="6f79d1e1-68d3-4f9d-b009-b0b9ab701e54" xmlns:ns3="3bd04b56-043e-48c3-acef-5651bac12284" targetNamespace="http://schemas.microsoft.com/office/2006/metadata/properties" ma:root="true" ma:fieldsID="d5172dcbbb0ba9bd6b3e7886d7d5948b" ns2:_="" ns3:_="">
    <xsd:import namespace="6f79d1e1-68d3-4f9d-b009-b0b9ab701e54"/>
    <xsd:import namespace="3bd04b56-043e-48c3-acef-5651bac122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kumentensammlung" minOccurs="0"/>
                <xsd:element ref="ns2:Klammern" minOccurs="0"/>
                <xsd:element ref="ns2:Bemerkun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79d1e1-68d3-4f9d-b009-b0b9ab701e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8c75eff1-31f4-4cf0-a3d2-37ff704015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Dokumentensammlung" ma:index="20" nillable="true" ma:displayName="Dokumentensammlung" ma:list="{f19615a1-0e6a-403a-a3d7-3153bda0be61}" ma:internalName="Dokumentensammlung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lammern" ma:index="21" nillable="true" ma:displayName="Klammern" ma:default="0" ma:format="Dropdown" ma:internalName="Klammern">
      <xsd:simpleType>
        <xsd:restriction base="dms:Boolean"/>
      </xsd:simpleType>
    </xsd:element>
    <xsd:element name="Bemerkung" ma:index="22" nillable="true" ma:displayName="Bemerkung" ma:format="Dropdown" ma:internalName="Bemerkung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d04b56-043e-48c3-acef-5651bac1228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b6c36b9-2ed2-4cca-aed5-e6e76b4accd4}" ma:internalName="TaxCatchAll" ma:showField="CatchAllData" ma:web="3bd04b56-043e-48c3-acef-5651bac122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79d1e1-68d3-4f9d-b009-b0b9ab701e54">
      <Terms xmlns="http://schemas.microsoft.com/office/infopath/2007/PartnerControls"/>
    </lcf76f155ced4ddcb4097134ff3c332f>
    <TaxCatchAll xmlns="3bd04b56-043e-48c3-acef-5651bac12284" xsi:nil="true"/>
    <Klammern xmlns="6f79d1e1-68d3-4f9d-b009-b0b9ab701e54">false</Klammern>
    <Dokumentensammlung xmlns="6f79d1e1-68d3-4f9d-b009-b0b9ab701e54" xsi:nil="true"/>
    <Bemerkung xmlns="6f79d1e1-68d3-4f9d-b009-b0b9ab701e54" xsi:nil="true"/>
  </documentManagement>
</p:properties>
</file>

<file path=customXml/itemProps1.xml><?xml version="1.0" encoding="utf-8"?>
<ds:datastoreItem xmlns:ds="http://schemas.openxmlformats.org/officeDocument/2006/customXml" ds:itemID="{08D976AE-EE7A-48B3-83E9-065F409ED4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79d1e1-68d3-4f9d-b009-b0b9ab701e54"/>
    <ds:schemaRef ds:uri="3bd04b56-043e-48c3-acef-5651bac122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8E346A-20C8-4252-AF2A-A0AEE76F4B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9FF41-C0B9-4850-B131-FF2EB6511D74}">
  <ds:schemaRefs>
    <ds:schemaRef ds:uri="http://schemas.microsoft.com/office/infopath/2007/PartnerControls"/>
    <ds:schemaRef ds:uri="http://purl.org/dc/terms/"/>
    <ds:schemaRef ds:uri="6f79d1e1-68d3-4f9d-b009-b0b9ab701e54"/>
    <ds:schemaRef ds:uri="3bd04b56-043e-48c3-acef-5651bac12284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1215</Words>
  <Application>Microsoft Macintosh PowerPoint</Application>
  <PresentationFormat>Benutzerdefiniert</PresentationFormat>
  <Paragraphs>204</Paragraphs>
  <Slides>31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9" baseType="lpstr">
      <vt:lpstr>Arial</vt:lpstr>
      <vt:lpstr>Calibri</vt:lpstr>
      <vt:lpstr>Lato</vt:lpstr>
      <vt:lpstr>Lato Light</vt:lpstr>
      <vt:lpstr>Montserrat</vt:lpstr>
      <vt:lpstr>Montserrat SemiBold</vt:lpstr>
      <vt:lpstr>Open Sans</vt:lpstr>
      <vt:lpstr>Office Theme</vt:lpstr>
      <vt:lpstr>PowerPoint-Präsentation</vt:lpstr>
      <vt:lpstr>Agenda</vt:lpstr>
      <vt:lpstr>PowerPoint-Präsentation</vt:lpstr>
      <vt:lpstr>Power IMS – Was ist das?</vt:lpstr>
      <vt:lpstr>Deine Paint-Points?</vt:lpstr>
      <vt:lpstr>Darum Power IMS?</vt:lpstr>
      <vt:lpstr>Was ist dein Mehrwert?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Live Demos</vt:lpstr>
      <vt:lpstr>PowerPoint-Präsentation</vt:lpstr>
      <vt:lpstr>Worauf basiert Power IMS?</vt:lpstr>
      <vt:lpstr>Grundlagen</vt:lpstr>
      <vt:lpstr>Lust auf mehr?</vt:lpstr>
      <vt:lpstr>Erweiterungsmöglichkeiten</vt:lpstr>
      <vt:lpstr>Wie gehen wir vor?</vt:lpstr>
      <vt:lpstr>PowerPoint-Präsentation</vt:lpstr>
      <vt:lpstr>Fazit</vt:lpstr>
      <vt:lpstr>Preise</vt:lpstr>
      <vt:lpstr>Nächste Schritte</vt:lpstr>
      <vt:lpstr>PowerPoint-Präsentation</vt:lpstr>
      <vt:lpstr>PowerPoint-Präsentation</vt:lpstr>
    </vt:vector>
  </TitlesOfParts>
  <Company>JafarDesigns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JafarDesigns</dc:creator>
  <cp:lastModifiedBy>Süess, Heinz</cp:lastModifiedBy>
  <cp:revision>39</cp:revision>
  <cp:lastPrinted>2024-09-10T11:11:13Z</cp:lastPrinted>
  <dcterms:created xsi:type="dcterms:W3CDTF">2016-06-20T18:47:00Z</dcterms:created>
  <dcterms:modified xsi:type="dcterms:W3CDTF">2026-08-25T13:11:29Z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0x010100CF60B522862062488992AF18D1351DB1</vt:lpwstr>
  </property>
  <property fmtid="{D5CDD505-2E9C-101B-9397-08002B2CF9AE}" pid="3" name="MediaServiceImageTags">
    <vt:lpwstr/>
  </property>
  <property fmtid="{D5CDD505-2E9C-101B-9397-08002B2CF9AE}" pid="4" name="MSIP_Label_deef996f-8cf4-4e23-a3ec-a0136b04631d_Enabled">
    <vt:lpwstr>true</vt:lpwstr>
  </property>
  <property fmtid="{D5CDD505-2E9C-101B-9397-08002B2CF9AE}" pid="5" name="MSIP_Label_deef996f-8cf4-4e23-a3ec-a0136b04631d_SetDate">
    <vt:lpwstr>2026-08-24T13:35:24Z</vt:lpwstr>
  </property>
  <property fmtid="{D5CDD505-2E9C-101B-9397-08002B2CF9AE}" pid="6" name="MSIP_Label_deef996f-8cf4-4e23-a3ec-a0136b04631d_Method">
    <vt:lpwstr>Privileged</vt:lpwstr>
  </property>
  <property fmtid="{D5CDD505-2E9C-101B-9397-08002B2CF9AE}" pid="7" name="MSIP_Label_deef996f-8cf4-4e23-a3ec-a0136b04631d_Name">
    <vt:lpwstr>Allgemein01</vt:lpwstr>
  </property>
  <property fmtid="{D5CDD505-2E9C-101B-9397-08002B2CF9AE}" pid="8" name="MSIP_Label_deef996f-8cf4-4e23-a3ec-a0136b04631d_SiteId">
    <vt:lpwstr>f5b819ee-2024-4886-a76b-5dfe2cb9d984</vt:lpwstr>
  </property>
  <property fmtid="{D5CDD505-2E9C-101B-9397-08002B2CF9AE}" pid="9" name="MSIP_Label_deef996f-8cf4-4e23-a3ec-a0136b04631d_ActionId">
    <vt:lpwstr>caa109b3-467d-4db7-809b-bed88815bc1c</vt:lpwstr>
  </property>
  <property fmtid="{D5CDD505-2E9C-101B-9397-08002B2CF9AE}" pid="10" name="MSIP_Label_deef996f-8cf4-4e23-a3ec-a0136b04631d_ContentBits">
    <vt:lpwstr>0</vt:lpwstr>
  </property>
  <property fmtid="{D5CDD505-2E9C-101B-9397-08002B2CF9AE}" pid="11" name="MSIP_Label_deef996f-8cf4-4e23-a3ec-a0136b04631d_Tag">
    <vt:lpwstr>50, 0, 1, 1</vt:lpwstr>
  </property>
</Properties>
</file>